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8" r:id="rId1"/>
  </p:sldMasterIdLst>
  <p:notesMasterIdLst>
    <p:notesMasterId r:id="rId34"/>
  </p:notesMasterIdLst>
  <p:handoutMasterIdLst>
    <p:handoutMasterId r:id="rId35"/>
  </p:handoutMasterIdLst>
  <p:sldIdLst>
    <p:sldId id="321" r:id="rId2"/>
    <p:sldId id="331" r:id="rId3"/>
    <p:sldId id="332" r:id="rId4"/>
    <p:sldId id="333" r:id="rId5"/>
    <p:sldId id="322" r:id="rId6"/>
    <p:sldId id="334" r:id="rId7"/>
    <p:sldId id="327" r:id="rId8"/>
    <p:sldId id="335" r:id="rId9"/>
    <p:sldId id="367" r:id="rId10"/>
    <p:sldId id="655" r:id="rId11"/>
    <p:sldId id="368" r:id="rId12"/>
    <p:sldId id="634" r:id="rId13"/>
    <p:sldId id="635" r:id="rId14"/>
    <p:sldId id="653" r:id="rId15"/>
    <p:sldId id="636" r:id="rId16"/>
    <p:sldId id="656" r:id="rId17"/>
    <p:sldId id="637" r:id="rId18"/>
    <p:sldId id="657" r:id="rId19"/>
    <p:sldId id="638" r:id="rId20"/>
    <p:sldId id="658" r:id="rId21"/>
    <p:sldId id="639" r:id="rId22"/>
    <p:sldId id="610" r:id="rId23"/>
    <p:sldId id="613" r:id="rId24"/>
    <p:sldId id="641" r:id="rId25"/>
    <p:sldId id="642" r:id="rId26"/>
    <p:sldId id="643" r:id="rId27"/>
    <p:sldId id="644" r:id="rId28"/>
    <p:sldId id="640" r:id="rId29"/>
    <p:sldId id="625" r:id="rId30"/>
    <p:sldId id="545" r:id="rId31"/>
    <p:sldId id="654" r:id="rId32"/>
    <p:sldId id="633" r:id="rId33"/>
  </p:sldIdLst>
  <p:sldSz cx="9906000" cy="6858000" type="A4"/>
  <p:notesSz cx="8428038" cy="12344400"/>
  <p:defaultTextStyle>
    <a:defPPr>
      <a:defRPr lang="de-DE"/>
    </a:defPPr>
    <a:lvl1pPr algn="ctr" rtl="0" eaLnBrk="0" fontAlgn="base" hangingPunct="0">
      <a:spcBef>
        <a:spcPct val="0"/>
      </a:spcBef>
      <a:spcAft>
        <a:spcPct val="0"/>
      </a:spcAft>
      <a:defRPr sz="2000" kern="1200">
        <a:solidFill>
          <a:srgbClr val="676767"/>
        </a:solidFill>
        <a:latin typeface="Arial" pitchFamily="34" charset="0"/>
        <a:ea typeface="+mn-ea"/>
        <a:cs typeface="+mn-cs"/>
      </a:defRPr>
    </a:lvl1pPr>
    <a:lvl2pPr marL="457200" algn="ctr" rtl="0" eaLnBrk="0" fontAlgn="base" hangingPunct="0">
      <a:spcBef>
        <a:spcPct val="0"/>
      </a:spcBef>
      <a:spcAft>
        <a:spcPct val="0"/>
      </a:spcAft>
      <a:defRPr sz="2000" kern="1200">
        <a:solidFill>
          <a:srgbClr val="676767"/>
        </a:solidFill>
        <a:latin typeface="Arial" pitchFamily="34" charset="0"/>
        <a:ea typeface="+mn-ea"/>
        <a:cs typeface="+mn-cs"/>
      </a:defRPr>
    </a:lvl2pPr>
    <a:lvl3pPr marL="914400" algn="ctr" rtl="0" eaLnBrk="0" fontAlgn="base" hangingPunct="0">
      <a:spcBef>
        <a:spcPct val="0"/>
      </a:spcBef>
      <a:spcAft>
        <a:spcPct val="0"/>
      </a:spcAft>
      <a:defRPr sz="2000" kern="1200">
        <a:solidFill>
          <a:srgbClr val="676767"/>
        </a:solidFill>
        <a:latin typeface="Arial" pitchFamily="34" charset="0"/>
        <a:ea typeface="+mn-ea"/>
        <a:cs typeface="+mn-cs"/>
      </a:defRPr>
    </a:lvl3pPr>
    <a:lvl4pPr marL="1371600" algn="ctr" rtl="0" eaLnBrk="0" fontAlgn="base" hangingPunct="0">
      <a:spcBef>
        <a:spcPct val="0"/>
      </a:spcBef>
      <a:spcAft>
        <a:spcPct val="0"/>
      </a:spcAft>
      <a:defRPr sz="2000" kern="1200">
        <a:solidFill>
          <a:srgbClr val="676767"/>
        </a:solidFill>
        <a:latin typeface="Arial" pitchFamily="34" charset="0"/>
        <a:ea typeface="+mn-ea"/>
        <a:cs typeface="+mn-cs"/>
      </a:defRPr>
    </a:lvl4pPr>
    <a:lvl5pPr marL="1828800" algn="ctr" rtl="0" eaLnBrk="0" fontAlgn="base" hangingPunct="0">
      <a:spcBef>
        <a:spcPct val="0"/>
      </a:spcBef>
      <a:spcAft>
        <a:spcPct val="0"/>
      </a:spcAft>
      <a:defRPr sz="2000" kern="1200">
        <a:solidFill>
          <a:srgbClr val="676767"/>
        </a:solidFill>
        <a:latin typeface="Arial" pitchFamily="34" charset="0"/>
        <a:ea typeface="+mn-ea"/>
        <a:cs typeface="+mn-cs"/>
      </a:defRPr>
    </a:lvl5pPr>
    <a:lvl6pPr marL="2286000" algn="l" defTabSz="914400" rtl="0" eaLnBrk="1" latinLnBrk="0" hangingPunct="1">
      <a:defRPr sz="2000" kern="1200">
        <a:solidFill>
          <a:srgbClr val="676767"/>
        </a:solidFill>
        <a:latin typeface="Arial" pitchFamily="34" charset="0"/>
        <a:ea typeface="+mn-ea"/>
        <a:cs typeface="+mn-cs"/>
      </a:defRPr>
    </a:lvl6pPr>
    <a:lvl7pPr marL="2743200" algn="l" defTabSz="914400" rtl="0" eaLnBrk="1" latinLnBrk="0" hangingPunct="1">
      <a:defRPr sz="2000" kern="1200">
        <a:solidFill>
          <a:srgbClr val="676767"/>
        </a:solidFill>
        <a:latin typeface="Arial" pitchFamily="34" charset="0"/>
        <a:ea typeface="+mn-ea"/>
        <a:cs typeface="+mn-cs"/>
      </a:defRPr>
    </a:lvl7pPr>
    <a:lvl8pPr marL="3200400" algn="l" defTabSz="914400" rtl="0" eaLnBrk="1" latinLnBrk="0" hangingPunct="1">
      <a:defRPr sz="2000" kern="1200">
        <a:solidFill>
          <a:srgbClr val="676767"/>
        </a:solidFill>
        <a:latin typeface="Arial" pitchFamily="34" charset="0"/>
        <a:ea typeface="+mn-ea"/>
        <a:cs typeface="+mn-cs"/>
      </a:defRPr>
    </a:lvl8pPr>
    <a:lvl9pPr marL="3657600" algn="l" defTabSz="914400" rtl="0" eaLnBrk="1" latinLnBrk="0" hangingPunct="1">
      <a:defRPr sz="2000" kern="1200">
        <a:solidFill>
          <a:srgbClr val="676767"/>
        </a:solidFill>
        <a:latin typeface="Arial" pitchFamily="34" charset="0"/>
        <a:ea typeface="+mn-ea"/>
        <a:cs typeface="+mn-cs"/>
      </a:defRPr>
    </a:lvl9pPr>
  </p:defaultTextStyle>
  <p:extLst>
    <p:ext uri="{EFAFB233-063F-42B5-8137-9DF3F51BA10A}">
      <p15:sldGuideLst xmlns:p15="http://schemas.microsoft.com/office/powerpoint/2012/main">
        <p15:guide id="1" orient="horz" pos="4116" userDrawn="1">
          <p15:clr>
            <a:srgbClr val="A4A3A4"/>
          </p15:clr>
        </p15:guide>
        <p15:guide id="2" pos="60" userDrawn="1">
          <p15:clr>
            <a:srgbClr val="A4A3A4"/>
          </p15:clr>
        </p15:guide>
        <p15:guide id="3" pos="6144" userDrawn="1">
          <p15:clr>
            <a:srgbClr val="A4A3A4"/>
          </p15:clr>
        </p15:guide>
      </p15:sldGuideLst>
    </p:ext>
    <p:ext uri="{2D200454-40CA-4A62-9FC3-DE9A4176ACB9}">
      <p15:notesGuideLst xmlns:p15="http://schemas.microsoft.com/office/powerpoint/2012/main">
        <p15:guide id="1" orient="horz" pos="3889">
          <p15:clr>
            <a:srgbClr val="A4A3A4"/>
          </p15:clr>
        </p15:guide>
        <p15:guide id="2" pos="2655">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ger Weber" initials="RW" lastIdx="1" clrIdx="0">
    <p:extLst>
      <p:ext uri="{19B8F6BF-5375-455C-9EA6-DF929625EA0E}">
        <p15:presenceInfo xmlns:p15="http://schemas.microsoft.com/office/powerpoint/2012/main" userId="5121a675575373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AE3F3"/>
    <a:srgbClr val="676767"/>
    <a:srgbClr val="333333"/>
    <a:srgbClr val="DC0081"/>
    <a:srgbClr val="FDC0E5"/>
    <a:srgbClr val="DADADA"/>
    <a:srgbClr val="FFE9ED"/>
    <a:srgbClr val="AFCD32"/>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5" autoAdjust="0"/>
    <p:restoredTop sz="95866" autoAdjust="0"/>
  </p:normalViewPr>
  <p:slideViewPr>
    <p:cSldViewPr>
      <p:cViewPr varScale="1">
        <p:scale>
          <a:sx n="125" d="100"/>
          <a:sy n="125" d="100"/>
        </p:scale>
        <p:origin x="344" y="176"/>
      </p:cViewPr>
      <p:guideLst>
        <p:guide orient="horz" pos="4116"/>
        <p:guide pos="60"/>
        <p:guide pos="6144"/>
      </p:guideLst>
    </p:cSldViewPr>
  </p:slideViewPr>
  <p:outlineViewPr>
    <p:cViewPr>
      <p:scale>
        <a:sx n="33" d="100"/>
        <a:sy n="33" d="100"/>
      </p:scale>
      <p:origin x="0" y="-106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2" d="100"/>
          <a:sy n="92" d="100"/>
        </p:scale>
        <p:origin x="5196" y="80"/>
      </p:cViewPr>
      <p:guideLst>
        <p:guide orient="horz" pos="3889"/>
        <p:guide pos="265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Weber" userId="5121a675575373c5" providerId="LiveId" clId="{98A1CEC5-9D25-4C2B-A9CF-B40A00653316}"/>
    <pc:docChg chg="undo custSel addSld modSld modMainMaster addSection modSection">
      <pc:chgData name="Roger Weber" userId="5121a675575373c5" providerId="LiveId" clId="{98A1CEC5-9D25-4C2B-A9CF-B40A00653316}" dt="2023-05-10T13:23:02.060" v="2570"/>
      <pc:docMkLst>
        <pc:docMk/>
      </pc:docMkLst>
      <pc:sldChg chg="modSp mod">
        <pc:chgData name="Roger Weber" userId="5121a675575373c5" providerId="LiveId" clId="{98A1CEC5-9D25-4C2B-A9CF-B40A00653316}" dt="2023-05-10T13:23:02.050" v="2552" actId="20577"/>
        <pc:sldMkLst>
          <pc:docMk/>
          <pc:sldMk cId="2344143417" sldId="321"/>
        </pc:sldMkLst>
        <pc:spChg chg="mod">
          <ac:chgData name="Roger Weber" userId="5121a675575373c5" providerId="LiveId" clId="{98A1CEC5-9D25-4C2B-A9CF-B40A00653316}" dt="2023-05-10T13:23:02.050" v="2551"/>
          <ac:spMkLst>
            <pc:docMk/>
            <pc:sldMk cId="2344143417" sldId="321"/>
            <ac:spMk id="2" creationId="{C1452977-B41D-4AC1-B90E-8BE297C31D61}"/>
          </ac:spMkLst>
        </pc:spChg>
        <pc:spChg chg="mod">
          <ac:chgData name="Roger Weber" userId="5121a675575373c5" providerId="LiveId" clId="{98A1CEC5-9D25-4C2B-A9CF-B40A00653316}" dt="2023-05-10T13:23:02.050" v="2552" actId="20577"/>
          <ac:spMkLst>
            <pc:docMk/>
            <pc:sldMk cId="2344143417" sldId="321"/>
            <ac:spMk id="4" creationId="{9C3834B3-AA0C-4112-A4DF-CD157E2509AE}"/>
          </ac:spMkLst>
        </pc:spChg>
      </pc:sldChg>
      <pc:sldChg chg="addSp delSp modSp mod">
        <pc:chgData name="Roger Weber" userId="5121a675575373c5" providerId="LiveId" clId="{98A1CEC5-9D25-4C2B-A9CF-B40A00653316}" dt="2023-05-10T13:23:02.050" v="2554" actId="20577"/>
        <pc:sldMkLst>
          <pc:docMk/>
          <pc:sldMk cId="3241280547" sldId="322"/>
        </pc:sldMkLst>
        <pc:spChg chg="mod">
          <ac:chgData name="Roger Weber" userId="5121a675575373c5" providerId="LiveId" clId="{98A1CEC5-9D25-4C2B-A9CF-B40A00653316}" dt="2023-05-10T12:56:23.480" v="324" actId="20577"/>
          <ac:spMkLst>
            <pc:docMk/>
            <pc:sldMk cId="3241280547" sldId="322"/>
            <ac:spMk id="2" creationId="{462F030A-3E69-903A-1608-CD0CF5E86FC3}"/>
          </ac:spMkLst>
        </pc:spChg>
        <pc:spChg chg="mod">
          <ac:chgData name="Roger Weber" userId="5121a675575373c5" providerId="LiveId" clId="{98A1CEC5-9D25-4C2B-A9CF-B40A00653316}" dt="2023-05-10T13:23:02.050" v="2554" actId="20577"/>
          <ac:spMkLst>
            <pc:docMk/>
            <pc:sldMk cId="3241280547" sldId="322"/>
            <ac:spMk id="4" creationId="{64A5AD24-9E43-42EC-89B6-084E9A9C6C33}"/>
          </ac:spMkLst>
        </pc:spChg>
        <pc:spChg chg="mod">
          <ac:chgData name="Roger Weber" userId="5121a675575373c5" providerId="LiveId" clId="{98A1CEC5-9D25-4C2B-A9CF-B40A00653316}" dt="2023-05-10T13:12:08.763" v="1851" actId="20577"/>
          <ac:spMkLst>
            <pc:docMk/>
            <pc:sldMk cId="3241280547" sldId="322"/>
            <ac:spMk id="5" creationId="{392D048F-3B5C-4183-F3FC-6DDB14ABCFB7}"/>
          </ac:spMkLst>
        </pc:spChg>
        <pc:spChg chg="add mod ord">
          <ac:chgData name="Roger Weber" userId="5121a675575373c5" providerId="LiveId" clId="{98A1CEC5-9D25-4C2B-A9CF-B40A00653316}" dt="2023-05-10T13:20:39.084" v="2531" actId="14100"/>
          <ac:spMkLst>
            <pc:docMk/>
            <pc:sldMk cId="3241280547" sldId="322"/>
            <ac:spMk id="6" creationId="{77EFF3F9-2850-5A4A-5178-36F8A3DF178B}"/>
          </ac:spMkLst>
        </pc:spChg>
        <pc:spChg chg="add mod">
          <ac:chgData name="Roger Weber" userId="5121a675575373c5" providerId="LiveId" clId="{98A1CEC5-9D25-4C2B-A9CF-B40A00653316}" dt="2023-05-10T13:21:01.743" v="2532" actId="12789"/>
          <ac:spMkLst>
            <pc:docMk/>
            <pc:sldMk cId="3241280547" sldId="322"/>
            <ac:spMk id="7" creationId="{FFA2A949-AA4B-9246-9E57-DE6CE58EFCBF}"/>
          </ac:spMkLst>
        </pc:spChg>
        <pc:spChg chg="add mod">
          <ac:chgData name="Roger Weber" userId="5121a675575373c5" providerId="LiveId" clId="{98A1CEC5-9D25-4C2B-A9CF-B40A00653316}" dt="2023-05-10T13:21:12.328" v="2535" actId="1037"/>
          <ac:spMkLst>
            <pc:docMk/>
            <pc:sldMk cId="3241280547" sldId="322"/>
            <ac:spMk id="8" creationId="{7F186A25-6FFE-0174-A04E-1D95BEA93267}"/>
          </ac:spMkLst>
        </pc:spChg>
        <pc:spChg chg="add mod">
          <ac:chgData name="Roger Weber" userId="5121a675575373c5" providerId="LiveId" clId="{98A1CEC5-9D25-4C2B-A9CF-B40A00653316}" dt="2023-05-10T13:21:49.596" v="2547" actId="1037"/>
          <ac:spMkLst>
            <pc:docMk/>
            <pc:sldMk cId="3241280547" sldId="322"/>
            <ac:spMk id="11" creationId="{C11C85BC-DC57-C4D3-03AF-F7BBC28D9D38}"/>
          </ac:spMkLst>
        </pc:spChg>
        <pc:spChg chg="add mod">
          <ac:chgData name="Roger Weber" userId="5121a675575373c5" providerId="LiveId" clId="{98A1CEC5-9D25-4C2B-A9CF-B40A00653316}" dt="2023-05-10T13:21:46.516" v="2545" actId="1037"/>
          <ac:spMkLst>
            <pc:docMk/>
            <pc:sldMk cId="3241280547" sldId="322"/>
            <ac:spMk id="12" creationId="{58AC206D-4860-3BCE-0A17-4C7F09F6D1B1}"/>
          </ac:spMkLst>
        </pc:spChg>
        <pc:picChg chg="add mod">
          <ac:chgData name="Roger Weber" userId="5121a675575373c5" providerId="LiveId" clId="{98A1CEC5-9D25-4C2B-A9CF-B40A00653316}" dt="2023-05-10T13:21:43.778" v="2540" actId="1076"/>
          <ac:picMkLst>
            <pc:docMk/>
            <pc:sldMk cId="3241280547" sldId="322"/>
            <ac:picMk id="10" creationId="{6B39F227-F5E6-00F1-50E9-6A9EC48384C9}"/>
          </ac:picMkLst>
        </pc:picChg>
        <pc:picChg chg="add del mod">
          <ac:chgData name="Roger Weber" userId="5121a675575373c5" providerId="LiveId" clId="{98A1CEC5-9D25-4C2B-A9CF-B40A00653316}" dt="2023-05-10T12:52:14.965" v="168" actId="478"/>
          <ac:picMkLst>
            <pc:docMk/>
            <pc:sldMk cId="3241280547" sldId="322"/>
            <ac:picMk id="1026" creationId="{578DA6E6-D067-0B8F-5633-067BA65C7CA6}"/>
          </ac:picMkLst>
        </pc:picChg>
      </pc:sldChg>
      <pc:sldChg chg="modSp mod">
        <pc:chgData name="Roger Weber" userId="5121a675575373c5" providerId="LiveId" clId="{98A1CEC5-9D25-4C2B-A9CF-B40A00653316}" dt="2023-05-10T13:23:02.060" v="2557" actId="20577"/>
        <pc:sldMkLst>
          <pc:docMk/>
          <pc:sldMk cId="257811392" sldId="323"/>
        </pc:sldMkLst>
        <pc:spChg chg="mod">
          <ac:chgData name="Roger Weber" userId="5121a675575373c5" providerId="LiveId" clId="{98A1CEC5-9D25-4C2B-A9CF-B40A00653316}" dt="2023-05-10T13:16:52.197" v="2338" actId="20577"/>
          <ac:spMkLst>
            <pc:docMk/>
            <pc:sldMk cId="257811392" sldId="323"/>
            <ac:spMk id="2" creationId="{B528DE84-93EE-7F88-B2D9-5460782B76D8}"/>
          </ac:spMkLst>
        </pc:spChg>
        <pc:spChg chg="mod">
          <ac:chgData name="Roger Weber" userId="5121a675575373c5" providerId="LiveId" clId="{98A1CEC5-9D25-4C2B-A9CF-B40A00653316}" dt="2023-05-10T13:23:02.060" v="2557" actId="20577"/>
          <ac:spMkLst>
            <pc:docMk/>
            <pc:sldMk cId="257811392" sldId="323"/>
            <ac:spMk id="3" creationId="{1E7518E0-53EB-4636-8730-7B9E1B55D23E}"/>
          </ac:spMkLst>
        </pc:spChg>
        <pc:spChg chg="mod">
          <ac:chgData name="Roger Weber" userId="5121a675575373c5" providerId="LiveId" clId="{98A1CEC5-9D25-4C2B-A9CF-B40A00653316}" dt="2023-05-10T13:23:02.060" v="2556"/>
          <ac:spMkLst>
            <pc:docMk/>
            <pc:sldMk cId="257811392" sldId="323"/>
            <ac:spMk id="4" creationId="{F2C92B3F-2C30-43A0-BAFE-21E33F7FF442}"/>
          </ac:spMkLst>
        </pc:spChg>
      </pc:sldChg>
      <pc:sldChg chg="modSp mod">
        <pc:chgData name="Roger Weber" userId="5121a675575373c5" providerId="LiveId" clId="{98A1CEC5-9D25-4C2B-A9CF-B40A00653316}" dt="2023-05-10T13:23:02.060" v="2559" actId="20577"/>
        <pc:sldMkLst>
          <pc:docMk/>
          <pc:sldMk cId="1378412069" sldId="324"/>
        </pc:sldMkLst>
        <pc:spChg chg="mod">
          <ac:chgData name="Roger Weber" userId="5121a675575373c5" providerId="LiveId" clId="{98A1CEC5-9D25-4C2B-A9CF-B40A00653316}" dt="2023-05-10T13:23:02.060" v="2559" actId="20577"/>
          <ac:spMkLst>
            <pc:docMk/>
            <pc:sldMk cId="1378412069" sldId="324"/>
            <ac:spMk id="3" creationId="{41C39012-BA8A-48A7-9423-59EBE75384A8}"/>
          </ac:spMkLst>
        </pc:spChg>
        <pc:spChg chg="mod">
          <ac:chgData name="Roger Weber" userId="5121a675575373c5" providerId="LiveId" clId="{98A1CEC5-9D25-4C2B-A9CF-B40A00653316}" dt="2023-05-10T13:23:02.060" v="2558"/>
          <ac:spMkLst>
            <pc:docMk/>
            <pc:sldMk cId="1378412069" sldId="324"/>
            <ac:spMk id="4" creationId="{08C0E64C-7A34-8BD2-B79C-33421A28B288}"/>
          </ac:spMkLst>
        </pc:spChg>
      </pc:sldChg>
      <pc:sldChg chg="addSp modSp mod modClrScheme chgLayout">
        <pc:chgData name="Roger Weber" userId="5121a675575373c5" providerId="LiveId" clId="{98A1CEC5-9D25-4C2B-A9CF-B40A00653316}" dt="2023-05-10T13:23:02.060" v="2562" actId="20577"/>
        <pc:sldMkLst>
          <pc:docMk/>
          <pc:sldMk cId="2317595818" sldId="325"/>
        </pc:sldMkLst>
        <pc:spChg chg="add mod ord">
          <ac:chgData name="Roger Weber" userId="5121a675575373c5" providerId="LiveId" clId="{98A1CEC5-9D25-4C2B-A9CF-B40A00653316}" dt="2023-05-10T13:23:02.060" v="2561"/>
          <ac:spMkLst>
            <pc:docMk/>
            <pc:sldMk cId="2317595818" sldId="325"/>
            <ac:spMk id="2" creationId="{D46CA70D-4839-F57B-AE57-0C41793F1F1E}"/>
          </ac:spMkLst>
        </pc:spChg>
        <pc:spChg chg="mod ord">
          <ac:chgData name="Roger Weber" userId="5121a675575373c5" providerId="LiveId" clId="{98A1CEC5-9D25-4C2B-A9CF-B40A00653316}" dt="2023-05-10T13:23:02.060" v="2562" actId="20577"/>
          <ac:spMkLst>
            <pc:docMk/>
            <pc:sldMk cId="2317595818" sldId="325"/>
            <ac:spMk id="3" creationId="{9C6AC42F-9305-4DBD-A73F-260DC1027C81}"/>
          </ac:spMkLst>
        </pc:spChg>
        <pc:spChg chg="add mod ord">
          <ac:chgData name="Roger Weber" userId="5121a675575373c5" providerId="LiveId" clId="{98A1CEC5-9D25-4C2B-A9CF-B40A00653316}" dt="2023-05-10T13:19:11.666" v="2503" actId="20577"/>
          <ac:spMkLst>
            <pc:docMk/>
            <pc:sldMk cId="2317595818" sldId="325"/>
            <ac:spMk id="4" creationId="{AFCE9930-CDC6-6AB6-2F6C-E1DDA7CD122A}"/>
          </ac:spMkLst>
        </pc:spChg>
        <pc:spChg chg="add mod ord">
          <ac:chgData name="Roger Weber" userId="5121a675575373c5" providerId="LiveId" clId="{98A1CEC5-9D25-4C2B-A9CF-B40A00653316}" dt="2023-05-10T13:18:08.945" v="2351" actId="700"/>
          <ac:spMkLst>
            <pc:docMk/>
            <pc:sldMk cId="2317595818" sldId="325"/>
            <ac:spMk id="5" creationId="{5A613B71-54FB-886D-51A4-EE31B3CBCDFB}"/>
          </ac:spMkLst>
        </pc:spChg>
      </pc:sldChg>
      <pc:sldChg chg="modSp mod">
        <pc:chgData name="Roger Weber" userId="5121a675575373c5" providerId="LiveId" clId="{98A1CEC5-9D25-4C2B-A9CF-B40A00653316}" dt="2023-05-10T13:23:02.060" v="2563" actId="20577"/>
        <pc:sldMkLst>
          <pc:docMk/>
          <pc:sldMk cId="257720334" sldId="326"/>
        </pc:sldMkLst>
        <pc:spChg chg="mod">
          <ac:chgData name="Roger Weber" userId="5121a675575373c5" providerId="LiveId" clId="{98A1CEC5-9D25-4C2B-A9CF-B40A00653316}" dt="2023-05-10T13:23:02.060" v="2563" actId="20577"/>
          <ac:spMkLst>
            <pc:docMk/>
            <pc:sldMk cId="257720334" sldId="326"/>
            <ac:spMk id="3" creationId="{641FAEC0-F5A1-4DBC-BB63-5ED1FBC14270}"/>
          </ac:spMkLst>
        </pc:spChg>
      </pc:sldChg>
      <pc:sldChg chg="modSp mod">
        <pc:chgData name="Roger Weber" userId="5121a675575373c5" providerId="LiveId" clId="{98A1CEC5-9D25-4C2B-A9CF-B40A00653316}" dt="2023-05-10T13:23:02.050" v="2553" actId="20577"/>
        <pc:sldMkLst>
          <pc:docMk/>
          <pc:sldMk cId="824394328" sldId="327"/>
        </pc:sldMkLst>
        <pc:spChg chg="mod">
          <ac:chgData name="Roger Weber" userId="5121a675575373c5" providerId="LiveId" clId="{98A1CEC5-9D25-4C2B-A9CF-B40A00653316}" dt="2023-05-10T13:23:02.050" v="2553" actId="20577"/>
          <ac:spMkLst>
            <pc:docMk/>
            <pc:sldMk cId="824394328" sldId="327"/>
            <ac:spMk id="4" creationId="{FEFC493D-8801-193B-0686-900E15B8AFD9}"/>
          </ac:spMkLst>
        </pc:spChg>
      </pc:sldChg>
      <pc:sldChg chg="addSp delSp modSp new mod modClrScheme chgLayout">
        <pc:chgData name="Roger Weber" userId="5121a675575373c5" providerId="LiveId" clId="{98A1CEC5-9D25-4C2B-A9CF-B40A00653316}" dt="2023-05-10T13:17:08.208" v="2349" actId="6549"/>
        <pc:sldMkLst>
          <pc:docMk/>
          <pc:sldMk cId="4059481159" sldId="328"/>
        </pc:sldMkLst>
        <pc:spChg chg="del mod ord">
          <ac:chgData name="Roger Weber" userId="5121a675575373c5" providerId="LiveId" clId="{98A1CEC5-9D25-4C2B-A9CF-B40A00653316}" dt="2023-05-10T13:02:24.165" v="927" actId="700"/>
          <ac:spMkLst>
            <pc:docMk/>
            <pc:sldMk cId="4059481159" sldId="328"/>
            <ac:spMk id="2" creationId="{DE5B92F4-9682-1A3B-F9BA-982C845D02AB}"/>
          </ac:spMkLst>
        </pc:spChg>
        <pc:spChg chg="del mod ord">
          <ac:chgData name="Roger Weber" userId="5121a675575373c5" providerId="LiveId" clId="{98A1CEC5-9D25-4C2B-A9CF-B40A00653316}" dt="2023-05-10T13:02:24.165" v="927" actId="700"/>
          <ac:spMkLst>
            <pc:docMk/>
            <pc:sldMk cId="4059481159" sldId="328"/>
            <ac:spMk id="3" creationId="{AF33E126-496E-ECF3-7541-7142DDF5A5FD}"/>
          </ac:spMkLst>
        </pc:spChg>
        <pc:spChg chg="add del mod ord">
          <ac:chgData name="Roger Weber" userId="5121a675575373c5" providerId="LiveId" clId="{98A1CEC5-9D25-4C2B-A9CF-B40A00653316}" dt="2023-05-10T13:03:07.639" v="1001" actId="478"/>
          <ac:spMkLst>
            <pc:docMk/>
            <pc:sldMk cId="4059481159" sldId="328"/>
            <ac:spMk id="4" creationId="{33B464B2-1672-75E0-7D55-388BA0EB1DCA}"/>
          </ac:spMkLst>
        </pc:spChg>
        <pc:spChg chg="add del mod ord">
          <ac:chgData name="Roger Weber" userId="5121a675575373c5" providerId="LiveId" clId="{98A1CEC5-9D25-4C2B-A9CF-B40A00653316}" dt="2023-05-10T13:03:04.307" v="1000" actId="700"/>
          <ac:spMkLst>
            <pc:docMk/>
            <pc:sldMk cId="4059481159" sldId="328"/>
            <ac:spMk id="5" creationId="{40686968-DC5F-F138-FDF6-5B95F4E4EB0D}"/>
          </ac:spMkLst>
        </pc:spChg>
        <pc:spChg chg="add del mod ord">
          <ac:chgData name="Roger Weber" userId="5121a675575373c5" providerId="LiveId" clId="{98A1CEC5-9D25-4C2B-A9CF-B40A00653316}" dt="2023-05-10T13:03:04.307" v="1000" actId="700"/>
          <ac:spMkLst>
            <pc:docMk/>
            <pc:sldMk cId="4059481159" sldId="328"/>
            <ac:spMk id="6" creationId="{136BBFF4-ABD6-D5D4-4F1A-3F84DA0D42E5}"/>
          </ac:spMkLst>
        </pc:spChg>
        <pc:spChg chg="add mod ord">
          <ac:chgData name="Roger Weber" userId="5121a675575373c5" providerId="LiveId" clId="{98A1CEC5-9D25-4C2B-A9CF-B40A00653316}" dt="2023-05-10T13:17:08.208" v="2349" actId="6549"/>
          <ac:spMkLst>
            <pc:docMk/>
            <pc:sldMk cId="4059481159" sldId="328"/>
            <ac:spMk id="7" creationId="{923A20AA-00B3-CF28-62C4-414B327CBEBD}"/>
          </ac:spMkLst>
        </pc:spChg>
        <pc:spChg chg="add mod ord">
          <ac:chgData name="Roger Weber" userId="5121a675575373c5" providerId="LiveId" clId="{98A1CEC5-9D25-4C2B-A9CF-B40A00653316}" dt="2023-05-10T13:03:04.307" v="1000" actId="700"/>
          <ac:spMkLst>
            <pc:docMk/>
            <pc:sldMk cId="4059481159" sldId="328"/>
            <ac:spMk id="8" creationId="{6CE338B3-B9F3-4E06-342C-2C8E062F3700}"/>
          </ac:spMkLst>
        </pc:spChg>
      </pc:sldChg>
      <pc:sldChg chg="addSp delSp modSp new mod modClrScheme chgLayout">
        <pc:chgData name="Roger Weber" userId="5121a675575373c5" providerId="LiveId" clId="{98A1CEC5-9D25-4C2B-A9CF-B40A00653316}" dt="2023-05-10T13:23:02.060" v="2565"/>
        <pc:sldMkLst>
          <pc:docMk/>
          <pc:sldMk cId="1391274285" sldId="329"/>
        </pc:sldMkLst>
        <pc:spChg chg="del mod ord">
          <ac:chgData name="Roger Weber" userId="5121a675575373c5" providerId="LiveId" clId="{98A1CEC5-9D25-4C2B-A9CF-B40A00653316}" dt="2023-05-10T13:19:59.006" v="2507" actId="700"/>
          <ac:spMkLst>
            <pc:docMk/>
            <pc:sldMk cId="1391274285" sldId="329"/>
            <ac:spMk id="2" creationId="{023CF421-2A4E-3737-3FE6-F244DEB6D6E2}"/>
          </ac:spMkLst>
        </pc:spChg>
        <pc:spChg chg="del mod ord">
          <ac:chgData name="Roger Weber" userId="5121a675575373c5" providerId="LiveId" clId="{98A1CEC5-9D25-4C2B-A9CF-B40A00653316}" dt="2023-05-10T13:19:59.006" v="2507" actId="700"/>
          <ac:spMkLst>
            <pc:docMk/>
            <pc:sldMk cId="1391274285" sldId="329"/>
            <ac:spMk id="3" creationId="{27617413-8B01-96A0-B5E2-B929A27C9E59}"/>
          </ac:spMkLst>
        </pc:spChg>
        <pc:spChg chg="add mod ord">
          <ac:chgData name="Roger Weber" userId="5121a675575373c5" providerId="LiveId" clId="{98A1CEC5-9D25-4C2B-A9CF-B40A00653316}" dt="2023-05-10T13:23:02.060" v="2565"/>
          <ac:spMkLst>
            <pc:docMk/>
            <pc:sldMk cId="1391274285" sldId="329"/>
            <ac:spMk id="4" creationId="{3658451A-B727-1456-2D19-13D48EDF86C9}"/>
          </ac:spMkLst>
        </pc:spChg>
        <pc:spChg chg="add mod ord">
          <ac:chgData name="Roger Weber" userId="5121a675575373c5" providerId="LiveId" clId="{98A1CEC5-9D25-4C2B-A9CF-B40A00653316}" dt="2023-05-10T13:19:59.006" v="2507" actId="700"/>
          <ac:spMkLst>
            <pc:docMk/>
            <pc:sldMk cId="1391274285" sldId="329"/>
            <ac:spMk id="5" creationId="{ABFEE0F2-12A8-8472-9F11-C503452B8480}"/>
          </ac:spMkLst>
        </pc:spChg>
        <pc:spChg chg="add mod ord">
          <ac:chgData name="Roger Weber" userId="5121a675575373c5" providerId="LiveId" clId="{98A1CEC5-9D25-4C2B-A9CF-B40A00653316}" dt="2023-05-10T13:19:59.006" v="2507" actId="700"/>
          <ac:spMkLst>
            <pc:docMk/>
            <pc:sldMk cId="1391274285" sldId="329"/>
            <ac:spMk id="6" creationId="{3DC3F1DC-2769-73AC-B860-CCAAD1102670}"/>
          </ac:spMkLst>
        </pc:spChg>
      </pc:sldChg>
      <pc:sldMasterChg chg="modSp modSldLayout">
        <pc:chgData name="Roger Weber" userId="5121a675575373c5" providerId="LiveId" clId="{98A1CEC5-9D25-4C2B-A9CF-B40A00653316}" dt="2023-05-10T13:23:02.060" v="2570"/>
        <pc:sldMasterMkLst>
          <pc:docMk/>
          <pc:sldMasterMk cId="0" sldId="2147483648"/>
        </pc:sldMasterMkLst>
        <pc:spChg chg="mod">
          <ac:chgData name="Roger Weber" userId="5121a675575373c5" providerId="LiveId" clId="{98A1CEC5-9D25-4C2B-A9CF-B40A00653316}" dt="2023-05-10T13:23:02.060" v="2570"/>
          <ac:spMkLst>
            <pc:docMk/>
            <pc:sldMasterMk cId="0" sldId="2147483648"/>
            <ac:spMk id="1028" creationId="{00000000-0000-0000-0000-000000000000}"/>
          </ac:spMkLst>
        </pc:spChg>
        <pc:spChg chg="mod">
          <ac:chgData name="Roger Weber" userId="5121a675575373c5" providerId="LiveId" clId="{98A1CEC5-9D25-4C2B-A9CF-B40A00653316}" dt="2023-05-10T13:23:02.060" v="2568"/>
          <ac:spMkLst>
            <pc:docMk/>
            <pc:sldMasterMk cId="0" sldId="2147483648"/>
            <ac:spMk id="1030" creationId="{00000000-0000-0000-0000-000000000000}"/>
          </ac:spMkLst>
        </pc:spChg>
        <pc:sldLayoutChg chg="modSp mod">
          <pc:chgData name="Roger Weber" userId="5121a675575373c5" providerId="LiveId" clId="{98A1CEC5-9D25-4C2B-A9CF-B40A00653316}" dt="2023-05-10T13:23:02.060" v="2567" actId="20577"/>
          <pc:sldLayoutMkLst>
            <pc:docMk/>
            <pc:sldMasterMk cId="3913841576" sldId="2147483663"/>
            <pc:sldLayoutMk cId="0" sldId="2147483649"/>
          </pc:sldLayoutMkLst>
          <pc:spChg chg="mod">
            <ac:chgData name="Roger Weber" userId="5121a675575373c5" providerId="LiveId" clId="{98A1CEC5-9D25-4C2B-A9CF-B40A00653316}" dt="2023-05-10T13:23:02.060" v="2567" actId="20577"/>
            <ac:spMkLst>
              <pc:docMk/>
              <pc:sldMasterMk cId="3913841576" sldId="2147483663"/>
              <pc:sldLayoutMk cId="0" sldId="2147483649"/>
              <ac:spMk id="4" creationId="{8F3A4B3A-A48F-4CFD-9F4E-338DB0F748D9}"/>
            </ac:spMkLst>
          </pc:spChg>
          <pc:spChg chg="mod">
            <ac:chgData name="Roger Weber" userId="5121a675575373c5" providerId="LiveId" clId="{98A1CEC5-9D25-4C2B-A9CF-B40A00653316}" dt="2023-05-10T13:23:02.060" v="2564"/>
            <ac:spMkLst>
              <pc:docMk/>
              <pc:sldMasterMk cId="3913841576" sldId="2147483663"/>
              <pc:sldLayoutMk cId="0" sldId="2147483649"/>
              <ac:spMk id="16" creationId="{5837FDD5-586F-475F-8F13-794DBD10FF84}"/>
            </ac:spMkLst>
          </pc:spChg>
          <pc:spChg chg="mod">
            <ac:chgData name="Roger Weber" userId="5121a675575373c5" providerId="LiveId" clId="{98A1CEC5-9D25-4C2B-A9CF-B40A00653316}" dt="2023-05-10T13:23:02.060" v="2566"/>
            <ac:spMkLst>
              <pc:docMk/>
              <pc:sldMasterMk cId="3913841576" sldId="2147483663"/>
              <pc:sldLayoutMk cId="0" sldId="2147483649"/>
              <ac:spMk id="275476" creationId="{00000000-0000-0000-0000-000000000000}"/>
            </ac:spMkLst>
          </pc:spChg>
        </pc:sldLayoutChg>
      </pc:sldMasterChg>
    </pc:docChg>
  </pc:docChgLst>
  <pc:docChgLst>
    <pc:chgData name="Roger Weber" userId="5121a675575373c5" providerId="LiveId" clId="{66E8FB87-1170-4E09-8457-22B97B3DB83A}"/>
    <pc:docChg chg="undo custSel delSld modSld delSection modSection">
      <pc:chgData name="Roger Weber" userId="5121a675575373c5" providerId="LiveId" clId="{66E8FB87-1170-4E09-8457-22B97B3DB83A}" dt="2023-09-09T17:27:21.896" v="1015" actId="20577"/>
      <pc:docMkLst>
        <pc:docMk/>
      </pc:docMkLst>
      <pc:sldChg chg="del">
        <pc:chgData name="Roger Weber" userId="5121a675575373c5" providerId="LiveId" clId="{66E8FB87-1170-4E09-8457-22B97B3DB83A}" dt="2023-09-09T09:26:30.995" v="575" actId="2696"/>
        <pc:sldMkLst>
          <pc:docMk/>
          <pc:sldMk cId="1506209761" sldId="324"/>
        </pc:sldMkLst>
      </pc:sldChg>
      <pc:sldChg chg="modSp mod">
        <pc:chgData name="Roger Weber" userId="5121a675575373c5" providerId="LiveId" clId="{66E8FB87-1170-4E09-8457-22B97B3DB83A}" dt="2023-09-09T09:29:43.472" v="603" actId="20577"/>
        <pc:sldMkLst>
          <pc:docMk/>
          <pc:sldMk cId="1391274285" sldId="329"/>
        </pc:sldMkLst>
        <pc:graphicFrameChg chg="modGraphic">
          <ac:chgData name="Roger Weber" userId="5121a675575373c5" providerId="LiveId" clId="{66E8FB87-1170-4E09-8457-22B97B3DB83A}" dt="2023-09-09T09:29:43.472" v="603" actId="20577"/>
          <ac:graphicFrameMkLst>
            <pc:docMk/>
            <pc:sldMk cId="1391274285" sldId="329"/>
            <ac:graphicFrameMk id="6" creationId="{B8CE65CF-D1DA-2961-0958-8DB8657D902C}"/>
          </ac:graphicFrameMkLst>
        </pc:graphicFrameChg>
      </pc:sldChg>
      <pc:sldChg chg="modSp mod">
        <pc:chgData name="Roger Weber" userId="5121a675575373c5" providerId="LiveId" clId="{66E8FB87-1170-4E09-8457-22B97B3DB83A}" dt="2023-09-09T17:27:21.896" v="1015" actId="20577"/>
        <pc:sldMkLst>
          <pc:docMk/>
          <pc:sldMk cId="2278484990" sldId="335"/>
        </pc:sldMkLst>
        <pc:spChg chg="mod">
          <ac:chgData name="Roger Weber" userId="5121a675575373c5" providerId="LiveId" clId="{66E8FB87-1170-4E09-8457-22B97B3DB83A}" dt="2023-09-09T17:27:21.896" v="1015" actId="20577"/>
          <ac:spMkLst>
            <pc:docMk/>
            <pc:sldMk cId="2278484990" sldId="335"/>
            <ac:spMk id="7" creationId="{70E9BD17-3ACD-578E-C635-5157B9E0F875}"/>
          </ac:spMkLst>
        </pc:spChg>
      </pc:sldChg>
      <pc:sldChg chg="del">
        <pc:chgData name="Roger Weber" userId="5121a675575373c5" providerId="LiveId" clId="{66E8FB87-1170-4E09-8457-22B97B3DB83A}" dt="2023-09-09T09:26:30.995" v="575" actId="2696"/>
        <pc:sldMkLst>
          <pc:docMk/>
          <pc:sldMk cId="606383453" sldId="344"/>
        </pc:sldMkLst>
      </pc:sldChg>
      <pc:sldChg chg="del">
        <pc:chgData name="Roger Weber" userId="5121a675575373c5" providerId="LiveId" clId="{66E8FB87-1170-4E09-8457-22B97B3DB83A}" dt="2023-09-09T09:26:30.995" v="575" actId="2696"/>
        <pc:sldMkLst>
          <pc:docMk/>
          <pc:sldMk cId="1528287074" sldId="345"/>
        </pc:sldMkLst>
      </pc:sldChg>
      <pc:sldChg chg="del">
        <pc:chgData name="Roger Weber" userId="5121a675575373c5" providerId="LiveId" clId="{66E8FB87-1170-4E09-8457-22B97B3DB83A}" dt="2023-09-09T09:26:30.995" v="575" actId="2696"/>
        <pc:sldMkLst>
          <pc:docMk/>
          <pc:sldMk cId="4168500046" sldId="347"/>
        </pc:sldMkLst>
      </pc:sldChg>
      <pc:sldChg chg="del">
        <pc:chgData name="Roger Weber" userId="5121a675575373c5" providerId="LiveId" clId="{66E8FB87-1170-4E09-8457-22B97B3DB83A}" dt="2023-09-09T09:26:30.995" v="575" actId="2696"/>
        <pc:sldMkLst>
          <pc:docMk/>
          <pc:sldMk cId="2401076251" sldId="348"/>
        </pc:sldMkLst>
      </pc:sldChg>
      <pc:sldChg chg="del">
        <pc:chgData name="Roger Weber" userId="5121a675575373c5" providerId="LiveId" clId="{66E8FB87-1170-4E09-8457-22B97B3DB83A}" dt="2023-09-09T09:26:30.995" v="575" actId="2696"/>
        <pc:sldMkLst>
          <pc:docMk/>
          <pc:sldMk cId="1991007873" sldId="349"/>
        </pc:sldMkLst>
      </pc:sldChg>
      <pc:sldChg chg="del">
        <pc:chgData name="Roger Weber" userId="5121a675575373c5" providerId="LiveId" clId="{66E8FB87-1170-4E09-8457-22B97B3DB83A}" dt="2023-09-09T09:26:30.995" v="575" actId="2696"/>
        <pc:sldMkLst>
          <pc:docMk/>
          <pc:sldMk cId="1373651337" sldId="353"/>
        </pc:sldMkLst>
      </pc:sldChg>
      <pc:sldChg chg="del">
        <pc:chgData name="Roger Weber" userId="5121a675575373c5" providerId="LiveId" clId="{66E8FB87-1170-4E09-8457-22B97B3DB83A}" dt="2023-09-09T09:26:30.995" v="575" actId="2696"/>
        <pc:sldMkLst>
          <pc:docMk/>
          <pc:sldMk cId="3920084277" sldId="354"/>
        </pc:sldMkLst>
      </pc:sldChg>
      <pc:sldChg chg="modSp mod">
        <pc:chgData name="Roger Weber" userId="5121a675575373c5" providerId="LiveId" clId="{66E8FB87-1170-4E09-8457-22B97B3DB83A}" dt="2023-09-09T10:18:01.194" v="640" actId="108"/>
        <pc:sldMkLst>
          <pc:docMk/>
          <pc:sldMk cId="3924601445" sldId="364"/>
        </pc:sldMkLst>
        <pc:graphicFrameChg chg="mod modGraphic">
          <ac:chgData name="Roger Weber" userId="5121a675575373c5" providerId="LiveId" clId="{66E8FB87-1170-4E09-8457-22B97B3DB83A}" dt="2023-09-09T10:18:01.194" v="640" actId="108"/>
          <ac:graphicFrameMkLst>
            <pc:docMk/>
            <pc:sldMk cId="3924601445" sldId="364"/>
            <ac:graphicFrameMk id="3" creationId="{C58032C7-C0AB-4969-B436-BB44DFC123A5}"/>
          </ac:graphicFrameMkLst>
        </pc:graphicFrameChg>
      </pc:sldChg>
      <pc:sldChg chg="del">
        <pc:chgData name="Roger Weber" userId="5121a675575373c5" providerId="LiveId" clId="{66E8FB87-1170-4E09-8457-22B97B3DB83A}" dt="2023-09-09T09:26:30.995" v="575" actId="2696"/>
        <pc:sldMkLst>
          <pc:docMk/>
          <pc:sldMk cId="1434348972" sldId="447"/>
        </pc:sldMkLst>
      </pc:sldChg>
      <pc:sldChg chg="del">
        <pc:chgData name="Roger Weber" userId="5121a675575373c5" providerId="LiveId" clId="{66E8FB87-1170-4E09-8457-22B97B3DB83A}" dt="2023-09-09T09:26:30.995" v="575" actId="2696"/>
        <pc:sldMkLst>
          <pc:docMk/>
          <pc:sldMk cId="3456498378" sldId="448"/>
        </pc:sldMkLst>
      </pc:sldChg>
      <pc:sldChg chg="del">
        <pc:chgData name="Roger Weber" userId="5121a675575373c5" providerId="LiveId" clId="{66E8FB87-1170-4E09-8457-22B97B3DB83A}" dt="2023-09-09T09:26:30.995" v="575" actId="2696"/>
        <pc:sldMkLst>
          <pc:docMk/>
          <pc:sldMk cId="3180397302" sldId="449"/>
        </pc:sldMkLst>
      </pc:sldChg>
      <pc:sldChg chg="del">
        <pc:chgData name="Roger Weber" userId="5121a675575373c5" providerId="LiveId" clId="{66E8FB87-1170-4E09-8457-22B97B3DB83A}" dt="2023-09-09T09:26:30.995" v="575" actId="2696"/>
        <pc:sldMkLst>
          <pc:docMk/>
          <pc:sldMk cId="3444623030" sldId="450"/>
        </pc:sldMkLst>
      </pc:sldChg>
      <pc:sldChg chg="modSp mod">
        <pc:chgData name="Roger Weber" userId="5121a675575373c5" providerId="LiveId" clId="{66E8FB87-1170-4E09-8457-22B97B3DB83A}" dt="2023-09-09T09:42:38.405" v="633" actId="790"/>
        <pc:sldMkLst>
          <pc:docMk/>
          <pc:sldMk cId="0" sldId="545"/>
        </pc:sldMkLst>
        <pc:spChg chg="mod">
          <ac:chgData name="Roger Weber" userId="5121a675575373c5" providerId="LiveId" clId="{66E8FB87-1170-4E09-8457-22B97B3DB83A}" dt="2023-09-09T09:42:38.405" v="633" actId="790"/>
          <ac:spMkLst>
            <pc:docMk/>
            <pc:sldMk cId="0" sldId="545"/>
            <ac:spMk id="7" creationId="{6F8F4EEC-5AA2-8009-703E-DA4B0A44C12D}"/>
          </ac:spMkLst>
        </pc:spChg>
        <pc:spChg chg="mod">
          <ac:chgData name="Roger Weber" userId="5121a675575373c5" providerId="LiveId" clId="{66E8FB87-1170-4E09-8457-22B97B3DB83A}" dt="2023-09-05T19:37:14.535" v="32"/>
          <ac:spMkLst>
            <pc:docMk/>
            <pc:sldMk cId="0" sldId="545"/>
            <ac:spMk id="444419" creationId="{00000000-0000-0000-0000-000000000000}"/>
          </ac:spMkLst>
        </pc:spChg>
      </pc:sldChg>
      <pc:sldChg chg="modSp">
        <pc:chgData name="Roger Weber" userId="5121a675575373c5" providerId="LiveId" clId="{66E8FB87-1170-4E09-8457-22B97B3DB83A}" dt="2023-09-05T19:37:32.578" v="52"/>
        <pc:sldMkLst>
          <pc:docMk/>
          <pc:sldMk cId="2035938976" sldId="625"/>
        </pc:sldMkLst>
        <pc:spChg chg="mod">
          <ac:chgData name="Roger Weber" userId="5121a675575373c5" providerId="LiveId" clId="{66E8FB87-1170-4E09-8457-22B97B3DB83A}" dt="2023-09-05T19:37:32.578" v="52"/>
          <ac:spMkLst>
            <pc:docMk/>
            <pc:sldMk cId="2035938976" sldId="625"/>
            <ac:spMk id="2" creationId="{322B288B-C983-4F87-BA11-2B3D815AE7F1}"/>
          </ac:spMkLst>
        </pc:spChg>
      </pc:sldChg>
      <pc:sldChg chg="del">
        <pc:chgData name="Roger Weber" userId="5121a675575373c5" providerId="LiveId" clId="{66E8FB87-1170-4E09-8457-22B97B3DB83A}" dt="2023-09-09T09:26:30.995" v="575" actId="2696"/>
        <pc:sldMkLst>
          <pc:docMk/>
          <pc:sldMk cId="1248458260" sldId="646"/>
        </pc:sldMkLst>
      </pc:sldChg>
      <pc:sldChg chg="del">
        <pc:chgData name="Roger Weber" userId="5121a675575373c5" providerId="LiveId" clId="{66E8FB87-1170-4E09-8457-22B97B3DB83A}" dt="2023-09-09T09:26:30.995" v="575" actId="2696"/>
        <pc:sldMkLst>
          <pc:docMk/>
          <pc:sldMk cId="2237039264" sldId="647"/>
        </pc:sldMkLst>
      </pc:sldChg>
      <pc:sldChg chg="del">
        <pc:chgData name="Roger Weber" userId="5121a675575373c5" providerId="LiveId" clId="{66E8FB87-1170-4E09-8457-22B97B3DB83A}" dt="2023-09-09T09:26:30.995" v="575" actId="2696"/>
        <pc:sldMkLst>
          <pc:docMk/>
          <pc:sldMk cId="2145979082" sldId="648"/>
        </pc:sldMkLst>
      </pc:sldChg>
      <pc:sldChg chg="del">
        <pc:chgData name="Roger Weber" userId="5121a675575373c5" providerId="LiveId" clId="{66E8FB87-1170-4E09-8457-22B97B3DB83A}" dt="2023-09-09T09:26:30.995" v="575" actId="2696"/>
        <pc:sldMkLst>
          <pc:docMk/>
          <pc:sldMk cId="2753988596" sldId="649"/>
        </pc:sldMkLst>
      </pc:sldChg>
      <pc:sldChg chg="modSp mod">
        <pc:chgData name="Roger Weber" userId="5121a675575373c5" providerId="LiveId" clId="{66E8FB87-1170-4E09-8457-22B97B3DB83A}" dt="2023-09-09T10:41:55.916" v="643" actId="20577"/>
        <pc:sldMkLst>
          <pc:docMk/>
          <pc:sldMk cId="1469812675" sldId="650"/>
        </pc:sldMkLst>
        <pc:spChg chg="mod">
          <ac:chgData name="Roger Weber" userId="5121a675575373c5" providerId="LiveId" clId="{66E8FB87-1170-4E09-8457-22B97B3DB83A}" dt="2023-09-09T09:36:37.505" v="632" actId="115"/>
          <ac:spMkLst>
            <pc:docMk/>
            <pc:sldMk cId="1469812675" sldId="650"/>
            <ac:spMk id="3" creationId="{1A24335E-FA51-D7E6-997D-D7E612879D53}"/>
          </ac:spMkLst>
        </pc:spChg>
        <pc:graphicFrameChg chg="mod modGraphic">
          <ac:chgData name="Roger Weber" userId="5121a675575373c5" providerId="LiveId" clId="{66E8FB87-1170-4E09-8457-22B97B3DB83A}" dt="2023-09-09T10:41:55.916" v="643" actId="20577"/>
          <ac:graphicFrameMkLst>
            <pc:docMk/>
            <pc:sldMk cId="1469812675" sldId="650"/>
            <ac:graphicFrameMk id="4" creationId="{AF9AC8E9-65FD-5F35-8662-4A62268AAF61}"/>
          </ac:graphicFrameMkLst>
        </pc:graphicFrameChg>
      </pc:sldChg>
      <pc:sldChg chg="del">
        <pc:chgData name="Roger Weber" userId="5121a675575373c5" providerId="LiveId" clId="{66E8FB87-1170-4E09-8457-22B97B3DB83A}" dt="2023-09-09T09:26:30.995" v="575" actId="2696"/>
        <pc:sldMkLst>
          <pc:docMk/>
          <pc:sldMk cId="1814333276" sldId="652"/>
        </pc:sldMkLst>
      </pc:sldChg>
      <pc:sldChg chg="del">
        <pc:chgData name="Roger Weber" userId="5121a675575373c5" providerId="LiveId" clId="{66E8FB87-1170-4E09-8457-22B97B3DB83A}" dt="2023-09-09T09:26:30.995" v="575" actId="2696"/>
        <pc:sldMkLst>
          <pc:docMk/>
          <pc:sldMk cId="1019872302" sldId="653"/>
        </pc:sldMkLst>
      </pc:sldChg>
      <pc:sldChg chg="del">
        <pc:chgData name="Roger Weber" userId="5121a675575373c5" providerId="LiveId" clId="{66E8FB87-1170-4E09-8457-22B97B3DB83A}" dt="2023-09-09T09:26:30.995" v="575" actId="2696"/>
        <pc:sldMkLst>
          <pc:docMk/>
          <pc:sldMk cId="321178436" sldId="655"/>
        </pc:sldMkLst>
      </pc:sldChg>
    </pc:docChg>
  </pc:docChgLst>
  <pc:docChgLst>
    <pc:chgData name="Roger Weber" userId="5121a675575373c5" providerId="LiveId" clId="{BFE0A287-2851-4B4A-9EBA-7D40D1E75F62}"/>
    <pc:docChg chg="custSel modSld">
      <pc:chgData name="Roger Weber" userId="5121a675575373c5" providerId="LiveId" clId="{BFE0A287-2851-4B4A-9EBA-7D40D1E75F62}" dt="2023-08-12T10:25:14.291" v="438" actId="115"/>
      <pc:docMkLst>
        <pc:docMk/>
      </pc:docMkLst>
      <pc:sldChg chg="modSp mod">
        <pc:chgData name="Roger Weber" userId="5121a675575373c5" providerId="LiveId" clId="{BFE0A287-2851-4B4A-9EBA-7D40D1E75F62}" dt="2023-08-01T19:12:31.981" v="18" actId="20577"/>
        <pc:sldMkLst>
          <pc:docMk/>
          <pc:sldMk cId="1391274285" sldId="329"/>
        </pc:sldMkLst>
        <pc:graphicFrameChg chg="modGraphic">
          <ac:chgData name="Roger Weber" userId="5121a675575373c5" providerId="LiveId" clId="{BFE0A287-2851-4B4A-9EBA-7D40D1E75F62}" dt="2023-08-01T19:12:31.981" v="18" actId="20577"/>
          <ac:graphicFrameMkLst>
            <pc:docMk/>
            <pc:sldMk cId="1391274285" sldId="329"/>
            <ac:graphicFrameMk id="6" creationId="{B8CE65CF-D1DA-2961-0958-8DB8657D902C}"/>
          </ac:graphicFrameMkLst>
        </pc:graphicFrameChg>
      </pc:sldChg>
      <pc:sldChg chg="modSp mod">
        <pc:chgData name="Roger Weber" userId="5121a675575373c5" providerId="LiveId" clId="{BFE0A287-2851-4B4A-9EBA-7D40D1E75F62}" dt="2023-08-01T16:50:44.418" v="6" actId="113"/>
        <pc:sldMkLst>
          <pc:docMk/>
          <pc:sldMk cId="2126525733" sldId="645"/>
        </pc:sldMkLst>
        <pc:spChg chg="mod">
          <ac:chgData name="Roger Weber" userId="5121a675575373c5" providerId="LiveId" clId="{BFE0A287-2851-4B4A-9EBA-7D40D1E75F62}" dt="2023-08-01T16:50:44.418" v="6" actId="113"/>
          <ac:spMkLst>
            <pc:docMk/>
            <pc:sldMk cId="2126525733" sldId="645"/>
            <ac:spMk id="5" creationId="{944DF11A-7232-23C3-2CAD-1C4F73505233}"/>
          </ac:spMkLst>
        </pc:spChg>
      </pc:sldChg>
      <pc:sldChg chg="modSp mod">
        <pc:chgData name="Roger Weber" userId="5121a675575373c5" providerId="LiveId" clId="{BFE0A287-2851-4B4A-9EBA-7D40D1E75F62}" dt="2023-08-12T10:15:24.399" v="23" actId="20577"/>
        <pc:sldMkLst>
          <pc:docMk/>
          <pc:sldMk cId="1469812675" sldId="650"/>
        </pc:sldMkLst>
        <pc:spChg chg="mod">
          <ac:chgData name="Roger Weber" userId="5121a675575373c5" providerId="LiveId" clId="{BFE0A287-2851-4B4A-9EBA-7D40D1E75F62}" dt="2023-08-12T10:15:24.399" v="23" actId="20577"/>
          <ac:spMkLst>
            <pc:docMk/>
            <pc:sldMk cId="1469812675" sldId="650"/>
            <ac:spMk id="3" creationId="{1A24335E-FA51-D7E6-997D-D7E612879D53}"/>
          </ac:spMkLst>
        </pc:spChg>
        <pc:graphicFrameChg chg="modGraphic">
          <ac:chgData name="Roger Weber" userId="5121a675575373c5" providerId="LiveId" clId="{BFE0A287-2851-4B4A-9EBA-7D40D1E75F62}" dt="2023-08-12T10:14:56.992" v="21" actId="20577"/>
          <ac:graphicFrameMkLst>
            <pc:docMk/>
            <pc:sldMk cId="1469812675" sldId="650"/>
            <ac:graphicFrameMk id="4" creationId="{AF9AC8E9-65FD-5F35-8662-4A62268AAF61}"/>
          </ac:graphicFrameMkLst>
        </pc:graphicFrameChg>
      </pc:sldChg>
      <pc:sldChg chg="addSp modSp mod">
        <pc:chgData name="Roger Weber" userId="5121a675575373c5" providerId="LiveId" clId="{BFE0A287-2851-4B4A-9EBA-7D40D1E75F62}" dt="2023-08-12T10:25:14.291" v="438" actId="115"/>
        <pc:sldMkLst>
          <pc:docMk/>
          <pc:sldMk cId="3237675008" sldId="651"/>
        </pc:sldMkLst>
        <pc:spChg chg="mod">
          <ac:chgData name="Roger Weber" userId="5121a675575373c5" providerId="LiveId" clId="{BFE0A287-2851-4B4A-9EBA-7D40D1E75F62}" dt="2023-08-12T10:25:14.291" v="438" actId="115"/>
          <ac:spMkLst>
            <pc:docMk/>
            <pc:sldMk cId="3237675008" sldId="651"/>
            <ac:spMk id="3" creationId="{1A24335E-FA51-D7E6-997D-D7E612879D53}"/>
          </ac:spMkLst>
        </pc:spChg>
        <pc:spChg chg="add mod ord">
          <ac:chgData name="Roger Weber" userId="5121a675575373c5" providerId="LiveId" clId="{BFE0A287-2851-4B4A-9EBA-7D40D1E75F62}" dt="2023-08-12T10:20:08.417" v="108" actId="14100"/>
          <ac:spMkLst>
            <pc:docMk/>
            <pc:sldMk cId="3237675008" sldId="651"/>
            <ac:spMk id="4" creationId="{7FA46D3E-6AB9-E0A2-EB7B-34414D1F2108}"/>
          </ac:spMkLst>
        </pc:spChg>
      </pc:sldChg>
    </pc:docChg>
  </pc:docChgLst>
  <pc:docChgLst>
    <pc:chgData name="Roger Weber" userId="5121a675575373c5" providerId="LiveId" clId="{3728A9E4-6726-4017-8308-90616B8B50DA}"/>
    <pc:docChg chg="undo redo custSel modSld modMainMaster modNotesMaster">
      <pc:chgData name="Roger Weber" userId="5121a675575373c5" providerId="LiveId" clId="{3728A9E4-6726-4017-8308-90616B8B50DA}" dt="2024-09-14T22:07:54.888" v="1268" actId="5793"/>
      <pc:docMkLst>
        <pc:docMk/>
      </pc:docMkLst>
      <pc:sldChg chg="modSp mod modNotes modNotesTx">
        <pc:chgData name="Roger Weber" userId="5121a675575373c5" providerId="LiveId" clId="{3728A9E4-6726-4017-8308-90616B8B50DA}" dt="2024-09-14T16:07:07.730" v="104" actId="478"/>
        <pc:sldMkLst>
          <pc:docMk/>
          <pc:sldMk cId="2344143417" sldId="321"/>
        </pc:sldMkLst>
        <pc:spChg chg="mod">
          <ac:chgData name="Roger Weber" userId="5121a675575373c5" providerId="LiveId" clId="{3728A9E4-6726-4017-8308-90616B8B50DA}" dt="2024-09-14T15:55:36.477" v="6"/>
          <ac:spMkLst>
            <pc:docMk/>
            <pc:sldMk cId="2344143417" sldId="321"/>
            <ac:spMk id="2" creationId="{C1452977-B41D-4AC1-B90E-8BE297C31D61}"/>
          </ac:spMkLst>
        </pc:spChg>
        <pc:spChg chg="mod">
          <ac:chgData name="Roger Weber" userId="5121a675575373c5" providerId="LiveId" clId="{3728A9E4-6726-4017-8308-90616B8B50DA}" dt="2024-09-14T15:55:36.478" v="7" actId="20577"/>
          <ac:spMkLst>
            <pc:docMk/>
            <pc:sldMk cId="2344143417" sldId="321"/>
            <ac:spMk id="4" creationId="{9C3834B3-AA0C-4112-A4DF-CD157E2509AE}"/>
          </ac:spMkLst>
        </pc:spChg>
        <pc:spChg chg="mod">
          <ac:chgData name="Roger Weber" userId="5121a675575373c5" providerId="LiveId" clId="{3728A9E4-6726-4017-8308-90616B8B50DA}" dt="2024-09-14T16:04:16.798" v="98" actId="20577"/>
          <ac:spMkLst>
            <pc:docMk/>
            <pc:sldMk cId="2344143417" sldId="321"/>
            <ac:spMk id="5" creationId="{80A22EF2-BB04-44E5-9831-3E6148FD312E}"/>
          </ac:spMkLst>
        </pc:spChg>
        <pc:picChg chg="mod">
          <ac:chgData name="Roger Weber" userId="5121a675575373c5" providerId="LiveId" clId="{3728A9E4-6726-4017-8308-90616B8B50DA}" dt="2024-09-14T16:04:26.368" v="99" actId="1076"/>
          <ac:picMkLst>
            <pc:docMk/>
            <pc:sldMk cId="2344143417" sldId="321"/>
            <ac:picMk id="6" creationId="{1466FE78-4700-CF8D-DDBA-4476C1202936}"/>
          </ac:picMkLst>
        </pc:picChg>
      </pc:sldChg>
      <pc:sldChg chg="modSp mod">
        <pc:chgData name="Roger Weber" userId="5121a675575373c5" providerId="LiveId" clId="{3728A9E4-6726-4017-8308-90616B8B50DA}" dt="2024-09-14T16:28:22.666" v="315" actId="20577"/>
        <pc:sldMkLst>
          <pc:docMk/>
          <pc:sldMk cId="3241280547" sldId="322"/>
        </pc:sldMkLst>
        <pc:spChg chg="mod">
          <ac:chgData name="Roger Weber" userId="5121a675575373c5" providerId="LiveId" clId="{3728A9E4-6726-4017-8308-90616B8B50DA}" dt="2024-09-14T15:55:29.247" v="0"/>
          <ac:spMkLst>
            <pc:docMk/>
            <pc:sldMk cId="3241280547" sldId="322"/>
            <ac:spMk id="2" creationId="{462F030A-3E69-903A-1608-CD0CF5E86FC3}"/>
          </ac:spMkLst>
        </pc:spChg>
        <pc:spChg chg="mod">
          <ac:chgData name="Roger Weber" userId="5121a675575373c5" providerId="LiveId" clId="{3728A9E4-6726-4017-8308-90616B8B50DA}" dt="2024-09-14T15:55:36.480" v="11" actId="20577"/>
          <ac:spMkLst>
            <pc:docMk/>
            <pc:sldMk cId="3241280547" sldId="322"/>
            <ac:spMk id="4" creationId="{64A5AD24-9E43-42EC-89B6-084E9A9C6C33}"/>
          </ac:spMkLst>
        </pc:spChg>
        <pc:spChg chg="mod">
          <ac:chgData name="Roger Weber" userId="5121a675575373c5" providerId="LiveId" clId="{3728A9E4-6726-4017-8308-90616B8B50DA}" dt="2024-09-14T16:28:22.666" v="315" actId="20577"/>
          <ac:spMkLst>
            <pc:docMk/>
            <pc:sldMk cId="3241280547" sldId="322"/>
            <ac:spMk id="5" creationId="{392D048F-3B5C-4183-F3FC-6DDB14ABCFB7}"/>
          </ac:spMkLst>
        </pc:spChg>
      </pc:sldChg>
      <pc:sldChg chg="modSp mod modNotes">
        <pc:chgData name="Roger Weber" userId="5121a675575373c5" providerId="LiveId" clId="{3728A9E4-6726-4017-8308-90616B8B50DA}" dt="2024-09-14T16:07:01.902" v="103" actId="478"/>
        <pc:sldMkLst>
          <pc:docMk/>
          <pc:sldMk cId="257811392" sldId="323"/>
        </pc:sldMkLst>
        <pc:spChg chg="mod">
          <ac:chgData name="Roger Weber" userId="5121a675575373c5" providerId="LiveId" clId="{3728A9E4-6726-4017-8308-90616B8B50DA}" dt="2024-09-14T15:55:29.247" v="0"/>
          <ac:spMkLst>
            <pc:docMk/>
            <pc:sldMk cId="257811392" sldId="323"/>
            <ac:spMk id="2" creationId="{B528DE84-93EE-7F88-B2D9-5460782B76D8}"/>
          </ac:spMkLst>
        </pc:spChg>
        <pc:spChg chg="mod">
          <ac:chgData name="Roger Weber" userId="5121a675575373c5" providerId="LiveId" clId="{3728A9E4-6726-4017-8308-90616B8B50DA}" dt="2024-09-14T15:55:36.484" v="19" actId="20577"/>
          <ac:spMkLst>
            <pc:docMk/>
            <pc:sldMk cId="257811392" sldId="323"/>
            <ac:spMk id="3" creationId="{1E7518E0-53EB-4636-8730-7B9E1B55D23E}"/>
          </ac:spMkLst>
        </pc:spChg>
        <pc:spChg chg="mod">
          <ac:chgData name="Roger Weber" userId="5121a675575373c5" providerId="LiveId" clId="{3728A9E4-6726-4017-8308-90616B8B50DA}" dt="2024-09-14T15:55:36.483" v="18"/>
          <ac:spMkLst>
            <pc:docMk/>
            <pc:sldMk cId="257811392" sldId="323"/>
            <ac:spMk id="4" creationId="{F2C92B3F-2C30-43A0-BAFE-21E33F7FF442}"/>
          </ac:spMkLst>
        </pc:spChg>
      </pc:sldChg>
      <pc:sldChg chg="addSp delSp modSp mod">
        <pc:chgData name="Roger Weber" userId="5121a675575373c5" providerId="LiveId" clId="{3728A9E4-6726-4017-8308-90616B8B50DA}" dt="2024-09-14T16:32:39.592" v="332" actId="1076"/>
        <pc:sldMkLst>
          <pc:docMk/>
          <pc:sldMk cId="824394328" sldId="327"/>
        </pc:sldMkLst>
        <pc:spChg chg="mod">
          <ac:chgData name="Roger Weber" userId="5121a675575373c5" providerId="LiveId" clId="{3728A9E4-6726-4017-8308-90616B8B50DA}" dt="2024-09-14T15:55:36.481" v="13" actId="20577"/>
          <ac:spMkLst>
            <pc:docMk/>
            <pc:sldMk cId="824394328" sldId="327"/>
            <ac:spMk id="4" creationId="{FEFC493D-8801-193B-0686-900E15B8AFD9}"/>
          </ac:spMkLst>
        </pc:spChg>
        <pc:spChg chg="mod">
          <ac:chgData name="Roger Weber" userId="5121a675575373c5" providerId="LiveId" clId="{3728A9E4-6726-4017-8308-90616B8B50DA}" dt="2024-09-14T15:55:29.247" v="0"/>
          <ac:spMkLst>
            <pc:docMk/>
            <pc:sldMk cId="824394328" sldId="327"/>
            <ac:spMk id="7" creationId="{70E9BD17-3ACD-578E-C635-5157B9E0F875}"/>
          </ac:spMkLst>
        </pc:spChg>
        <pc:spChg chg="del mod">
          <ac:chgData name="Roger Weber" userId="5121a675575373c5" providerId="LiveId" clId="{3728A9E4-6726-4017-8308-90616B8B50DA}" dt="2024-09-14T16:32:15.197" v="325" actId="478"/>
          <ac:spMkLst>
            <pc:docMk/>
            <pc:sldMk cId="824394328" sldId="327"/>
            <ac:spMk id="13" creationId="{745C04B7-44A7-C00B-D5A4-6794FE9AA28C}"/>
          </ac:spMkLst>
        </pc:spChg>
        <pc:spChg chg="del mod">
          <ac:chgData name="Roger Weber" userId="5121a675575373c5" providerId="LiveId" clId="{3728A9E4-6726-4017-8308-90616B8B50DA}" dt="2024-09-14T16:32:15.197" v="325" actId="478"/>
          <ac:spMkLst>
            <pc:docMk/>
            <pc:sldMk cId="824394328" sldId="327"/>
            <ac:spMk id="14" creationId="{AA0912D4-1C5E-442D-D2DC-98834C82453C}"/>
          </ac:spMkLst>
        </pc:spChg>
        <pc:spChg chg="del mod">
          <ac:chgData name="Roger Weber" userId="5121a675575373c5" providerId="LiveId" clId="{3728A9E4-6726-4017-8308-90616B8B50DA}" dt="2024-09-14T16:32:15.197" v="325" actId="478"/>
          <ac:spMkLst>
            <pc:docMk/>
            <pc:sldMk cId="824394328" sldId="327"/>
            <ac:spMk id="15" creationId="{D366D3D5-E121-51EA-918C-417353E4A2B4}"/>
          </ac:spMkLst>
        </pc:spChg>
        <pc:grpChg chg="add del mod">
          <ac:chgData name="Roger Weber" userId="5121a675575373c5" providerId="LiveId" clId="{3728A9E4-6726-4017-8308-90616B8B50DA}" dt="2024-09-14T16:32:15.197" v="325" actId="478"/>
          <ac:grpSpMkLst>
            <pc:docMk/>
            <pc:sldMk cId="824394328" sldId="327"/>
            <ac:grpSpMk id="9" creationId="{627034D1-FA7D-3F3A-BE2A-6944FB1CFEEB}"/>
          </ac:grpSpMkLst>
        </pc:grpChg>
        <pc:picChg chg="del">
          <ac:chgData name="Roger Weber" userId="5121a675575373c5" providerId="LiveId" clId="{3728A9E4-6726-4017-8308-90616B8B50DA}" dt="2024-09-14T16:28:26.241" v="318" actId="478"/>
          <ac:picMkLst>
            <pc:docMk/>
            <pc:sldMk cId="824394328" sldId="327"/>
            <ac:picMk id="17" creationId="{EAAF81C0-8F51-5EBC-2BB6-D36EB749857A}"/>
          </ac:picMkLst>
        </pc:picChg>
        <pc:picChg chg="add mod">
          <ac:chgData name="Roger Weber" userId="5121a675575373c5" providerId="LiveId" clId="{3728A9E4-6726-4017-8308-90616B8B50DA}" dt="2024-09-14T16:28:18.974" v="312" actId="14100"/>
          <ac:picMkLst>
            <pc:docMk/>
            <pc:sldMk cId="824394328" sldId="327"/>
            <ac:picMk id="2050" creationId="{8FE991E6-8DB1-610D-FB34-A38D89BFCE5E}"/>
          </ac:picMkLst>
        </pc:picChg>
        <pc:picChg chg="add mod">
          <ac:chgData name="Roger Weber" userId="5121a675575373c5" providerId="LiveId" clId="{3728A9E4-6726-4017-8308-90616B8B50DA}" dt="2024-09-14T16:32:39.592" v="332" actId="1076"/>
          <ac:picMkLst>
            <pc:docMk/>
            <pc:sldMk cId="824394328" sldId="327"/>
            <ac:picMk id="2052" creationId="{E49E5E54-0D9C-01FA-BC03-B52EEBD11151}"/>
          </ac:picMkLst>
        </pc:picChg>
        <pc:picChg chg="add mod">
          <ac:chgData name="Roger Weber" userId="5121a675575373c5" providerId="LiveId" clId="{3728A9E4-6726-4017-8308-90616B8B50DA}" dt="2024-09-14T16:32:37.042" v="331" actId="1076"/>
          <ac:picMkLst>
            <pc:docMk/>
            <pc:sldMk cId="824394328" sldId="327"/>
            <ac:picMk id="2054" creationId="{5FF0DD58-1515-FA59-2158-40BA0D283399}"/>
          </ac:picMkLst>
        </pc:picChg>
        <pc:cxnChg chg="del mod">
          <ac:chgData name="Roger Weber" userId="5121a675575373c5" providerId="LiveId" clId="{3728A9E4-6726-4017-8308-90616B8B50DA}" dt="2024-09-14T16:32:15.197" v="325" actId="478"/>
          <ac:cxnSpMkLst>
            <pc:docMk/>
            <pc:sldMk cId="824394328" sldId="327"/>
            <ac:cxnSpMk id="16" creationId="{82E4246C-AC20-38FF-B4C2-BD99AA196EF4}"/>
          </ac:cxnSpMkLst>
        </pc:cxnChg>
      </pc:sldChg>
      <pc:sldChg chg="modSp mod">
        <pc:chgData name="Roger Weber" userId="5121a675575373c5" providerId="LiveId" clId="{3728A9E4-6726-4017-8308-90616B8B50DA}" dt="2024-09-14T15:55:36.475" v="2" actId="20577"/>
        <pc:sldMkLst>
          <pc:docMk/>
          <pc:sldMk cId="1391274285" sldId="329"/>
        </pc:sldMkLst>
        <pc:spChg chg="mod">
          <ac:chgData name="Roger Weber" userId="5121a675575373c5" providerId="LiveId" clId="{3728A9E4-6726-4017-8308-90616B8B50DA}" dt="2024-09-14T15:55:29.247" v="0"/>
          <ac:spMkLst>
            <pc:docMk/>
            <pc:sldMk cId="1391274285" sldId="329"/>
            <ac:spMk id="2" creationId="{900EC490-B600-9A9C-074B-1DA1DE85B9FD}"/>
          </ac:spMkLst>
        </pc:spChg>
        <pc:spChg chg="mod">
          <ac:chgData name="Roger Weber" userId="5121a675575373c5" providerId="LiveId" clId="{3728A9E4-6726-4017-8308-90616B8B50DA}" dt="2024-09-14T15:55:36.475" v="2" actId="20577"/>
          <ac:spMkLst>
            <pc:docMk/>
            <pc:sldMk cId="1391274285" sldId="329"/>
            <ac:spMk id="3" creationId="{8ABB9084-6323-01C1-0561-1D6D5B50F52A}"/>
          </ac:spMkLst>
        </pc:spChg>
      </pc:sldChg>
      <pc:sldChg chg="modSp mod">
        <pc:chgData name="Roger Weber" userId="5121a675575373c5" providerId="LiveId" clId="{3728A9E4-6726-4017-8308-90616B8B50DA}" dt="2024-09-14T15:55:36.478" v="8" actId="20577"/>
        <pc:sldMkLst>
          <pc:docMk/>
          <pc:sldMk cId="966637064" sldId="331"/>
        </pc:sldMkLst>
        <pc:spChg chg="mod">
          <ac:chgData name="Roger Weber" userId="5121a675575373c5" providerId="LiveId" clId="{3728A9E4-6726-4017-8308-90616B8B50DA}" dt="2024-09-14T15:55:36.478" v="8" actId="20577"/>
          <ac:spMkLst>
            <pc:docMk/>
            <pc:sldMk cId="966637064" sldId="331"/>
            <ac:spMk id="2" creationId="{5B89BD2C-AF17-8A1E-404A-585D9CF305DC}"/>
          </ac:spMkLst>
        </pc:spChg>
      </pc:sldChg>
      <pc:sldChg chg="modSp mod modNotes">
        <pc:chgData name="Roger Weber" userId="5121a675575373c5" providerId="LiveId" clId="{3728A9E4-6726-4017-8308-90616B8B50DA}" dt="2024-09-14T16:07:01.902" v="103" actId="478"/>
        <pc:sldMkLst>
          <pc:docMk/>
          <pc:sldMk cId="2163769441" sldId="332"/>
        </pc:sldMkLst>
        <pc:spChg chg="mod">
          <ac:chgData name="Roger Weber" userId="5121a675575373c5" providerId="LiveId" clId="{3728A9E4-6726-4017-8308-90616B8B50DA}" dt="2024-09-14T15:55:36.479" v="9" actId="20577"/>
          <ac:spMkLst>
            <pc:docMk/>
            <pc:sldMk cId="2163769441" sldId="332"/>
            <ac:spMk id="2" creationId="{5B89BD2C-AF17-8A1E-404A-585D9CF305DC}"/>
          </ac:spMkLst>
        </pc:spChg>
      </pc:sldChg>
      <pc:sldChg chg="addSp delSp modSp mod modNotes">
        <pc:chgData name="Roger Weber" userId="5121a675575373c5" providerId="LiveId" clId="{3728A9E4-6726-4017-8308-90616B8B50DA}" dt="2024-09-14T16:22:58.547" v="249" actId="1076"/>
        <pc:sldMkLst>
          <pc:docMk/>
          <pc:sldMk cId="2485910336" sldId="333"/>
        </pc:sldMkLst>
        <pc:spChg chg="mod">
          <ac:chgData name="Roger Weber" userId="5121a675575373c5" providerId="LiveId" clId="{3728A9E4-6726-4017-8308-90616B8B50DA}" dt="2024-09-14T15:55:36.479" v="10" actId="20577"/>
          <ac:spMkLst>
            <pc:docMk/>
            <pc:sldMk cId="2485910336" sldId="333"/>
            <ac:spMk id="2" creationId="{5B89BD2C-AF17-8A1E-404A-585D9CF305DC}"/>
          </ac:spMkLst>
        </pc:spChg>
        <pc:spChg chg="mod">
          <ac:chgData name="Roger Weber" userId="5121a675575373c5" providerId="LiveId" clId="{3728A9E4-6726-4017-8308-90616B8B50DA}" dt="2024-09-14T16:09:31.008" v="174" actId="20577"/>
          <ac:spMkLst>
            <pc:docMk/>
            <pc:sldMk cId="2485910336" sldId="333"/>
            <ac:spMk id="4" creationId="{9B77AB6F-95D8-4FF5-065B-A5C01FC07202}"/>
          </ac:spMkLst>
        </pc:spChg>
        <pc:spChg chg="add mod">
          <ac:chgData name="Roger Weber" userId="5121a675575373c5" providerId="LiveId" clId="{3728A9E4-6726-4017-8308-90616B8B50DA}" dt="2024-09-14T16:22:51.920" v="248" actId="2085"/>
          <ac:spMkLst>
            <pc:docMk/>
            <pc:sldMk cId="2485910336" sldId="333"/>
            <ac:spMk id="8" creationId="{AD169F9A-7C7E-878F-0E4E-66EC0C0DA1CD}"/>
          </ac:spMkLst>
        </pc:spChg>
        <pc:spChg chg="add">
          <ac:chgData name="Roger Weber" userId="5121a675575373c5" providerId="LiveId" clId="{3728A9E4-6726-4017-8308-90616B8B50DA}" dt="2024-09-14T16:20:11.226" v="181"/>
          <ac:spMkLst>
            <pc:docMk/>
            <pc:sldMk cId="2485910336" sldId="333"/>
            <ac:spMk id="9" creationId="{2DF65F2D-6AC4-8193-CE0F-4107E2CB8242}"/>
          </ac:spMkLst>
        </pc:spChg>
        <pc:spChg chg="add">
          <ac:chgData name="Roger Weber" userId="5121a675575373c5" providerId="LiveId" clId="{3728A9E4-6726-4017-8308-90616B8B50DA}" dt="2024-09-14T16:20:18.068" v="182"/>
          <ac:spMkLst>
            <pc:docMk/>
            <pc:sldMk cId="2485910336" sldId="333"/>
            <ac:spMk id="10" creationId="{C5CC9522-5DE4-ED5A-5D17-77176999D152}"/>
          </ac:spMkLst>
        </pc:spChg>
        <pc:picChg chg="del">
          <ac:chgData name="Roger Weber" userId="5121a675575373c5" providerId="LiveId" clId="{3728A9E4-6726-4017-8308-90616B8B50DA}" dt="2024-09-14T16:09:46.009" v="175" actId="478"/>
          <ac:picMkLst>
            <pc:docMk/>
            <pc:sldMk cId="2485910336" sldId="333"/>
            <ac:picMk id="5" creationId="{22EA2C17-3751-32EB-4489-FE60B38C51E2}"/>
          </ac:picMkLst>
        </pc:picChg>
        <pc:picChg chg="add mod">
          <ac:chgData name="Roger Weber" userId="5121a675575373c5" providerId="LiveId" clId="{3728A9E4-6726-4017-8308-90616B8B50DA}" dt="2024-09-14T16:22:58.547" v="249" actId="1076"/>
          <ac:picMkLst>
            <pc:docMk/>
            <pc:sldMk cId="2485910336" sldId="333"/>
            <ac:picMk id="6" creationId="{AC6C16ED-180B-8F06-8037-A188971549B6}"/>
          </ac:picMkLst>
        </pc:picChg>
        <pc:picChg chg="mod">
          <ac:chgData name="Roger Weber" userId="5121a675575373c5" providerId="LiveId" clId="{3728A9E4-6726-4017-8308-90616B8B50DA}" dt="2024-09-14T16:22:35.029" v="245" actId="1076"/>
          <ac:picMkLst>
            <pc:docMk/>
            <pc:sldMk cId="2485910336" sldId="333"/>
            <ac:picMk id="7" creationId="{065D3A76-4269-4B29-77E3-AD1F36BE8B9C}"/>
          </ac:picMkLst>
        </pc:picChg>
      </pc:sldChg>
      <pc:sldChg chg="modSp mod">
        <pc:chgData name="Roger Weber" userId="5121a675575373c5" providerId="LiveId" clId="{3728A9E4-6726-4017-8308-90616B8B50DA}" dt="2024-09-14T15:55:36.480" v="12" actId="20577"/>
        <pc:sldMkLst>
          <pc:docMk/>
          <pc:sldMk cId="726686456" sldId="334"/>
        </pc:sldMkLst>
        <pc:spChg chg="mod">
          <ac:chgData name="Roger Weber" userId="5121a675575373c5" providerId="LiveId" clId="{3728A9E4-6726-4017-8308-90616B8B50DA}" dt="2024-09-14T15:55:36.480" v="12" actId="20577"/>
          <ac:spMkLst>
            <pc:docMk/>
            <pc:sldMk cId="726686456" sldId="334"/>
            <ac:spMk id="4" creationId="{FEFC493D-8801-193B-0686-900E15B8AFD9}"/>
          </ac:spMkLst>
        </pc:spChg>
        <pc:spChg chg="mod">
          <ac:chgData name="Roger Weber" userId="5121a675575373c5" providerId="LiveId" clId="{3728A9E4-6726-4017-8308-90616B8B50DA}" dt="2024-09-14T15:55:29.247" v="0"/>
          <ac:spMkLst>
            <pc:docMk/>
            <pc:sldMk cId="726686456" sldId="334"/>
            <ac:spMk id="7" creationId="{70E9BD17-3ACD-578E-C635-5157B9E0F875}"/>
          </ac:spMkLst>
        </pc:spChg>
      </pc:sldChg>
      <pc:sldChg chg="modSp mod">
        <pc:chgData name="Roger Weber" userId="5121a675575373c5" providerId="LiveId" clId="{3728A9E4-6726-4017-8308-90616B8B50DA}" dt="2024-09-14T15:55:36.482" v="14" actId="20577"/>
        <pc:sldMkLst>
          <pc:docMk/>
          <pc:sldMk cId="2278484990" sldId="335"/>
        </pc:sldMkLst>
        <pc:spChg chg="mod">
          <ac:chgData name="Roger Weber" userId="5121a675575373c5" providerId="LiveId" clId="{3728A9E4-6726-4017-8308-90616B8B50DA}" dt="2024-09-14T15:55:36.482" v="14" actId="20577"/>
          <ac:spMkLst>
            <pc:docMk/>
            <pc:sldMk cId="2278484990" sldId="335"/>
            <ac:spMk id="4" creationId="{FEFC493D-8801-193B-0686-900E15B8AFD9}"/>
          </ac:spMkLst>
        </pc:spChg>
        <pc:spChg chg="mod">
          <ac:chgData name="Roger Weber" userId="5121a675575373c5" providerId="LiveId" clId="{3728A9E4-6726-4017-8308-90616B8B50DA}" dt="2024-09-14T15:55:29.247" v="0"/>
          <ac:spMkLst>
            <pc:docMk/>
            <pc:sldMk cId="2278484990" sldId="335"/>
            <ac:spMk id="7" creationId="{70E9BD17-3ACD-578E-C635-5157B9E0F875}"/>
          </ac:spMkLst>
        </pc:spChg>
      </pc:sldChg>
      <pc:sldChg chg="modSp mod modNotes">
        <pc:chgData name="Roger Weber" userId="5121a675575373c5" providerId="LiveId" clId="{3728A9E4-6726-4017-8308-90616B8B50DA}" dt="2024-09-14T16:07:01.902" v="103" actId="478"/>
        <pc:sldMkLst>
          <pc:docMk/>
          <pc:sldMk cId="3924601445" sldId="364"/>
        </pc:sldMkLst>
        <pc:graphicFrameChg chg="mod modGraphic">
          <ac:chgData name="Roger Weber" userId="5121a675575373c5" providerId="LiveId" clId="{3728A9E4-6726-4017-8308-90616B8B50DA}" dt="2024-09-14T16:01:00.847" v="71" actId="20577"/>
          <ac:graphicFrameMkLst>
            <pc:docMk/>
            <pc:sldMk cId="3924601445" sldId="364"/>
            <ac:graphicFrameMk id="3" creationId="{C58032C7-C0AB-4969-B436-BB44DFC123A5}"/>
          </ac:graphicFrameMkLst>
        </pc:graphicFrameChg>
      </pc:sldChg>
      <pc:sldChg chg="modSp mod modNotes">
        <pc:chgData name="Roger Weber" userId="5121a675575373c5" providerId="LiveId" clId="{3728A9E4-6726-4017-8308-90616B8B50DA}" dt="2024-09-14T16:07:01.902" v="103" actId="478"/>
        <pc:sldMkLst>
          <pc:docMk/>
          <pc:sldMk cId="1711463673" sldId="367"/>
        </pc:sldMkLst>
        <pc:spChg chg="mod">
          <ac:chgData name="Roger Weber" userId="5121a675575373c5" providerId="LiveId" clId="{3728A9E4-6726-4017-8308-90616B8B50DA}" dt="2024-09-14T15:55:36.482" v="15" actId="20577"/>
          <ac:spMkLst>
            <pc:docMk/>
            <pc:sldMk cId="1711463673" sldId="367"/>
            <ac:spMk id="2" creationId="{0DB63833-0253-495F-BBAD-624AE82EE583}"/>
          </ac:spMkLst>
        </pc:spChg>
        <pc:spChg chg="mod">
          <ac:chgData name="Roger Weber" userId="5121a675575373c5" providerId="LiveId" clId="{3728A9E4-6726-4017-8308-90616B8B50DA}" dt="2024-09-14T15:55:29.247" v="0"/>
          <ac:spMkLst>
            <pc:docMk/>
            <pc:sldMk cId="1711463673" sldId="367"/>
            <ac:spMk id="5" creationId="{16D50100-BDAC-44A4-811F-EFB4AA640243}"/>
          </ac:spMkLst>
        </pc:spChg>
      </pc:sldChg>
      <pc:sldChg chg="modSp mod">
        <pc:chgData name="Roger Weber" userId="5121a675575373c5" providerId="LiveId" clId="{3728A9E4-6726-4017-8308-90616B8B50DA}" dt="2024-09-14T15:55:36.483" v="16" actId="20577"/>
        <pc:sldMkLst>
          <pc:docMk/>
          <pc:sldMk cId="2162890196" sldId="368"/>
        </pc:sldMkLst>
        <pc:spChg chg="mod">
          <ac:chgData name="Roger Weber" userId="5121a675575373c5" providerId="LiveId" clId="{3728A9E4-6726-4017-8308-90616B8B50DA}" dt="2024-09-14T15:55:29.247" v="0"/>
          <ac:spMkLst>
            <pc:docMk/>
            <pc:sldMk cId="2162890196" sldId="368"/>
            <ac:spMk id="2" creationId="{CABC43E7-AFD1-4863-BC34-C8B9377A620A}"/>
          </ac:spMkLst>
        </pc:spChg>
        <pc:spChg chg="mod">
          <ac:chgData name="Roger Weber" userId="5121a675575373c5" providerId="LiveId" clId="{3728A9E4-6726-4017-8308-90616B8B50DA}" dt="2024-09-14T15:55:36.483" v="16" actId="20577"/>
          <ac:spMkLst>
            <pc:docMk/>
            <pc:sldMk cId="2162890196" sldId="368"/>
            <ac:spMk id="4" creationId="{4878560B-1333-4A56-9746-E271021A2EC6}"/>
          </ac:spMkLst>
        </pc:spChg>
      </pc:sldChg>
      <pc:sldChg chg="modSp mod modNotes">
        <pc:chgData name="Roger Weber" userId="5121a675575373c5" providerId="LiveId" clId="{3728A9E4-6726-4017-8308-90616B8B50DA}" dt="2024-09-14T16:07:01.902" v="103" actId="478"/>
        <pc:sldMkLst>
          <pc:docMk/>
          <pc:sldMk cId="0" sldId="545"/>
        </pc:sldMkLst>
        <pc:spChg chg="mod">
          <ac:chgData name="Roger Weber" userId="5121a675575373c5" providerId="LiveId" clId="{3728A9E4-6726-4017-8308-90616B8B50DA}" dt="2024-09-14T15:55:36.498" v="40" actId="20577"/>
          <ac:spMkLst>
            <pc:docMk/>
            <pc:sldMk cId="0" sldId="545"/>
            <ac:spMk id="2" creationId="{BC68B262-31EC-4735-8417-55E0FD7B638B}"/>
          </ac:spMkLst>
        </pc:spChg>
        <pc:spChg chg="mod">
          <ac:chgData name="Roger Weber" userId="5121a675575373c5" providerId="LiveId" clId="{3728A9E4-6726-4017-8308-90616B8B50DA}" dt="2024-09-14T15:55:29.247" v="0"/>
          <ac:spMkLst>
            <pc:docMk/>
            <pc:sldMk cId="0" sldId="545"/>
            <ac:spMk id="444419" creationId="{00000000-0000-0000-0000-000000000000}"/>
          </ac:spMkLst>
        </pc:spChg>
      </pc:sldChg>
      <pc:sldChg chg="modSp mod modNotes">
        <pc:chgData name="Roger Weber" userId="5121a675575373c5" providerId="LiveId" clId="{3728A9E4-6726-4017-8308-90616B8B50DA}" dt="2024-09-14T16:07:01.902" v="103" actId="478"/>
        <pc:sldMkLst>
          <pc:docMk/>
          <pc:sldMk cId="1755158209" sldId="610"/>
        </pc:sldMkLst>
        <pc:spChg chg="mod">
          <ac:chgData name="Roger Weber" userId="5121a675575373c5" providerId="LiveId" clId="{3728A9E4-6726-4017-8308-90616B8B50DA}" dt="2024-09-14T15:55:36.489" v="28"/>
          <ac:spMkLst>
            <pc:docMk/>
            <pc:sldMk cId="1755158209" sldId="610"/>
            <ac:spMk id="4" creationId="{E18F1542-BD3D-41B0-8C75-612BEDB2390D}"/>
          </ac:spMkLst>
        </pc:spChg>
        <pc:spChg chg="mod">
          <ac:chgData name="Roger Weber" userId="5121a675575373c5" providerId="LiveId" clId="{3728A9E4-6726-4017-8308-90616B8B50DA}" dt="2024-09-14T15:55:29.247" v="0"/>
          <ac:spMkLst>
            <pc:docMk/>
            <pc:sldMk cId="1755158209" sldId="610"/>
            <ac:spMk id="5" creationId="{52585C11-5A1A-4BE3-924D-31CC1CC3A647}"/>
          </ac:spMkLst>
        </pc:spChg>
        <pc:spChg chg="mod">
          <ac:chgData name="Roger Weber" userId="5121a675575373c5" providerId="LiveId" clId="{3728A9E4-6726-4017-8308-90616B8B50DA}" dt="2024-09-14T15:55:36.490" v="29" actId="20577"/>
          <ac:spMkLst>
            <pc:docMk/>
            <pc:sldMk cId="1755158209" sldId="610"/>
            <ac:spMk id="6" creationId="{0A94E3DC-1B4B-442B-9EA8-B371C638047C}"/>
          </ac:spMkLst>
        </pc:spChg>
      </pc:sldChg>
      <pc:sldChg chg="modSp mod">
        <pc:chgData name="Roger Weber" userId="5121a675575373c5" providerId="LiveId" clId="{3728A9E4-6726-4017-8308-90616B8B50DA}" dt="2024-09-14T15:55:36.491" v="30" actId="20577"/>
        <pc:sldMkLst>
          <pc:docMk/>
          <pc:sldMk cId="2385497886" sldId="611"/>
        </pc:sldMkLst>
        <pc:spChg chg="mod">
          <ac:chgData name="Roger Weber" userId="5121a675575373c5" providerId="LiveId" clId="{3728A9E4-6726-4017-8308-90616B8B50DA}" dt="2024-09-14T15:55:29.247" v="0"/>
          <ac:spMkLst>
            <pc:docMk/>
            <pc:sldMk cId="2385497886" sldId="611"/>
            <ac:spMk id="4" creationId="{EDC26058-C823-4ECB-B615-528BC456F1A8}"/>
          </ac:spMkLst>
        </pc:spChg>
        <pc:spChg chg="mod">
          <ac:chgData name="Roger Weber" userId="5121a675575373c5" providerId="LiveId" clId="{3728A9E4-6726-4017-8308-90616B8B50DA}" dt="2024-09-14T15:55:36.491" v="30" actId="20577"/>
          <ac:spMkLst>
            <pc:docMk/>
            <pc:sldMk cId="2385497886" sldId="611"/>
            <ac:spMk id="5" creationId="{EFE6434F-2ECA-4186-B2D8-1EB18999EC66}"/>
          </ac:spMkLst>
        </pc:spChg>
      </pc:sldChg>
      <pc:sldChg chg="modSp mod">
        <pc:chgData name="Roger Weber" userId="5121a675575373c5" providerId="LiveId" clId="{3728A9E4-6726-4017-8308-90616B8B50DA}" dt="2024-09-14T15:55:36.492" v="31" actId="20577"/>
        <pc:sldMkLst>
          <pc:docMk/>
          <pc:sldMk cId="2307597948" sldId="613"/>
        </pc:sldMkLst>
        <pc:spChg chg="mod">
          <ac:chgData name="Roger Weber" userId="5121a675575373c5" providerId="LiveId" clId="{3728A9E4-6726-4017-8308-90616B8B50DA}" dt="2024-09-14T15:55:29.247" v="0"/>
          <ac:spMkLst>
            <pc:docMk/>
            <pc:sldMk cId="2307597948" sldId="613"/>
            <ac:spMk id="4" creationId="{20D2782B-0D83-46C2-ADDB-69C768F8326E}"/>
          </ac:spMkLst>
        </pc:spChg>
        <pc:spChg chg="mod">
          <ac:chgData name="Roger Weber" userId="5121a675575373c5" providerId="LiveId" clId="{3728A9E4-6726-4017-8308-90616B8B50DA}" dt="2024-09-14T15:55:36.492" v="31" actId="20577"/>
          <ac:spMkLst>
            <pc:docMk/>
            <pc:sldMk cId="2307597948" sldId="613"/>
            <ac:spMk id="6" creationId="{E54F9DD5-D23D-4AB6-9841-CD29E6154A11}"/>
          </ac:spMkLst>
        </pc:spChg>
      </pc:sldChg>
      <pc:sldChg chg="modSp mod">
        <pc:chgData name="Roger Weber" userId="5121a675575373c5" providerId="LiveId" clId="{3728A9E4-6726-4017-8308-90616B8B50DA}" dt="2024-09-14T15:55:36.496" v="39" actId="20577"/>
        <pc:sldMkLst>
          <pc:docMk/>
          <pc:sldMk cId="2035938976" sldId="625"/>
        </pc:sldMkLst>
        <pc:spChg chg="mod">
          <ac:chgData name="Roger Weber" userId="5121a675575373c5" providerId="LiveId" clId="{3728A9E4-6726-4017-8308-90616B8B50DA}" dt="2024-09-14T15:55:29.247" v="0"/>
          <ac:spMkLst>
            <pc:docMk/>
            <pc:sldMk cId="2035938976" sldId="625"/>
            <ac:spMk id="2" creationId="{322B288B-C983-4F87-BA11-2B3D815AE7F1}"/>
          </ac:spMkLst>
        </pc:spChg>
        <pc:spChg chg="mod">
          <ac:chgData name="Roger Weber" userId="5121a675575373c5" providerId="LiveId" clId="{3728A9E4-6726-4017-8308-90616B8B50DA}" dt="2024-09-14T15:55:36.496" v="39" actId="20577"/>
          <ac:spMkLst>
            <pc:docMk/>
            <pc:sldMk cId="2035938976" sldId="625"/>
            <ac:spMk id="22" creationId="{2C7A7A68-5516-4FC0-BD93-69EBB88909C3}"/>
          </ac:spMkLst>
        </pc:spChg>
      </pc:sldChg>
      <pc:sldChg chg="modSp mod">
        <pc:chgData name="Roger Weber" userId="5121a675575373c5" providerId="LiveId" clId="{3728A9E4-6726-4017-8308-90616B8B50DA}" dt="2024-09-14T15:55:36.499" v="41" actId="20577"/>
        <pc:sldMkLst>
          <pc:docMk/>
          <pc:sldMk cId="978748165" sldId="633"/>
        </pc:sldMkLst>
        <pc:spChg chg="mod">
          <ac:chgData name="Roger Weber" userId="5121a675575373c5" providerId="LiveId" clId="{3728A9E4-6726-4017-8308-90616B8B50DA}" dt="2024-09-14T15:55:29.247" v="0"/>
          <ac:spMkLst>
            <pc:docMk/>
            <pc:sldMk cId="978748165" sldId="633"/>
            <ac:spMk id="2" creationId="{70D7DBE4-3EAB-437E-9ACA-94DE23B86921}"/>
          </ac:spMkLst>
        </pc:spChg>
        <pc:spChg chg="mod">
          <ac:chgData name="Roger Weber" userId="5121a675575373c5" providerId="LiveId" clId="{3728A9E4-6726-4017-8308-90616B8B50DA}" dt="2024-09-14T15:55:36.499" v="41" actId="20577"/>
          <ac:spMkLst>
            <pc:docMk/>
            <pc:sldMk cId="978748165" sldId="633"/>
            <ac:spMk id="3" creationId="{D75358BF-E9CF-4366-90D7-9AB9212D10B8}"/>
          </ac:spMkLst>
        </pc:spChg>
      </pc:sldChg>
      <pc:sldChg chg="modNotes">
        <pc:chgData name="Roger Weber" userId="5121a675575373c5" providerId="LiveId" clId="{3728A9E4-6726-4017-8308-90616B8B50DA}" dt="2024-09-14T16:07:01.902" v="103" actId="478"/>
        <pc:sldMkLst>
          <pc:docMk/>
          <pc:sldMk cId="2563210175" sldId="634"/>
        </pc:sldMkLst>
      </pc:sldChg>
      <pc:sldChg chg="modSp mod">
        <pc:chgData name="Roger Weber" userId="5121a675575373c5" providerId="LiveId" clId="{3728A9E4-6726-4017-8308-90616B8B50DA}" dt="2024-09-14T15:55:36.485" v="20" actId="20577"/>
        <pc:sldMkLst>
          <pc:docMk/>
          <pc:sldMk cId="3829945847" sldId="635"/>
        </pc:sldMkLst>
        <pc:spChg chg="mod">
          <ac:chgData name="Roger Weber" userId="5121a675575373c5" providerId="LiveId" clId="{3728A9E4-6726-4017-8308-90616B8B50DA}" dt="2024-09-14T15:55:36.485" v="20" actId="20577"/>
          <ac:spMkLst>
            <pc:docMk/>
            <pc:sldMk cId="3829945847" sldId="635"/>
            <ac:spMk id="2" creationId="{F8806CD4-F2E9-F7D0-02F6-4A1DC298B7B3}"/>
          </ac:spMkLst>
        </pc:spChg>
        <pc:spChg chg="mod">
          <ac:chgData name="Roger Weber" userId="5121a675575373c5" providerId="LiveId" clId="{3728A9E4-6726-4017-8308-90616B8B50DA}" dt="2024-09-14T15:55:29.247" v="0"/>
          <ac:spMkLst>
            <pc:docMk/>
            <pc:sldMk cId="3829945847" sldId="635"/>
            <ac:spMk id="4" creationId="{DC8DFC69-91F9-D535-AD8C-21E61A9B1180}"/>
          </ac:spMkLst>
        </pc:spChg>
      </pc:sldChg>
      <pc:sldChg chg="modSp mod">
        <pc:chgData name="Roger Weber" userId="5121a675575373c5" providerId="LiveId" clId="{3728A9E4-6726-4017-8308-90616B8B50DA}" dt="2024-09-14T15:55:36.487" v="23" actId="20577"/>
        <pc:sldMkLst>
          <pc:docMk/>
          <pc:sldMk cId="787613788" sldId="636"/>
        </pc:sldMkLst>
        <pc:spChg chg="mod">
          <ac:chgData name="Roger Weber" userId="5121a675575373c5" providerId="LiveId" clId="{3728A9E4-6726-4017-8308-90616B8B50DA}" dt="2024-09-14T15:55:36.487" v="23" actId="20577"/>
          <ac:spMkLst>
            <pc:docMk/>
            <pc:sldMk cId="787613788" sldId="636"/>
            <ac:spMk id="2" creationId="{16E1D63A-F8B2-6201-A21C-EAC6A5EF87FB}"/>
          </ac:spMkLst>
        </pc:spChg>
        <pc:spChg chg="mod">
          <ac:chgData name="Roger Weber" userId="5121a675575373c5" providerId="LiveId" clId="{3728A9E4-6726-4017-8308-90616B8B50DA}" dt="2024-09-14T15:55:29.247" v="0"/>
          <ac:spMkLst>
            <pc:docMk/>
            <pc:sldMk cId="787613788" sldId="636"/>
            <ac:spMk id="3" creationId="{261A17FD-4CA2-742F-07C1-EA7A2ED99BD3}"/>
          </ac:spMkLst>
        </pc:spChg>
      </pc:sldChg>
      <pc:sldChg chg="modSp mod">
        <pc:chgData name="Roger Weber" userId="5121a675575373c5" providerId="LiveId" clId="{3728A9E4-6726-4017-8308-90616B8B50DA}" dt="2024-09-14T15:55:36.487" v="24" actId="20577"/>
        <pc:sldMkLst>
          <pc:docMk/>
          <pc:sldMk cId="2816267840" sldId="637"/>
        </pc:sldMkLst>
        <pc:spChg chg="mod">
          <ac:chgData name="Roger Weber" userId="5121a675575373c5" providerId="LiveId" clId="{3728A9E4-6726-4017-8308-90616B8B50DA}" dt="2024-09-14T15:55:36.487" v="24" actId="20577"/>
          <ac:spMkLst>
            <pc:docMk/>
            <pc:sldMk cId="2816267840" sldId="637"/>
            <ac:spMk id="2" creationId="{16E1D63A-F8B2-6201-A21C-EAC6A5EF87FB}"/>
          </ac:spMkLst>
        </pc:spChg>
        <pc:spChg chg="mod">
          <ac:chgData name="Roger Weber" userId="5121a675575373c5" providerId="LiveId" clId="{3728A9E4-6726-4017-8308-90616B8B50DA}" dt="2024-09-14T15:55:29.247" v="0"/>
          <ac:spMkLst>
            <pc:docMk/>
            <pc:sldMk cId="2816267840" sldId="637"/>
            <ac:spMk id="3" creationId="{261A17FD-4CA2-742F-07C1-EA7A2ED99BD3}"/>
          </ac:spMkLst>
        </pc:spChg>
      </pc:sldChg>
      <pc:sldChg chg="modSp mod">
        <pc:chgData name="Roger Weber" userId="5121a675575373c5" providerId="LiveId" clId="{3728A9E4-6726-4017-8308-90616B8B50DA}" dt="2024-09-14T15:55:36.488" v="25" actId="20577"/>
        <pc:sldMkLst>
          <pc:docMk/>
          <pc:sldMk cId="3296500247" sldId="638"/>
        </pc:sldMkLst>
        <pc:spChg chg="mod">
          <ac:chgData name="Roger Weber" userId="5121a675575373c5" providerId="LiveId" clId="{3728A9E4-6726-4017-8308-90616B8B50DA}" dt="2024-09-14T15:55:36.488" v="25" actId="20577"/>
          <ac:spMkLst>
            <pc:docMk/>
            <pc:sldMk cId="3296500247" sldId="638"/>
            <ac:spMk id="2" creationId="{16E1D63A-F8B2-6201-A21C-EAC6A5EF87FB}"/>
          </ac:spMkLst>
        </pc:spChg>
        <pc:spChg chg="mod">
          <ac:chgData name="Roger Weber" userId="5121a675575373c5" providerId="LiveId" clId="{3728A9E4-6726-4017-8308-90616B8B50DA}" dt="2024-09-14T15:55:29.247" v="0"/>
          <ac:spMkLst>
            <pc:docMk/>
            <pc:sldMk cId="3296500247" sldId="638"/>
            <ac:spMk id="3" creationId="{261A17FD-4CA2-742F-07C1-EA7A2ED99BD3}"/>
          </ac:spMkLst>
        </pc:spChg>
      </pc:sldChg>
      <pc:sldChg chg="modSp mod">
        <pc:chgData name="Roger Weber" userId="5121a675575373c5" providerId="LiveId" clId="{3728A9E4-6726-4017-8308-90616B8B50DA}" dt="2024-09-14T15:55:36.488" v="26" actId="20577"/>
        <pc:sldMkLst>
          <pc:docMk/>
          <pc:sldMk cId="4168085878" sldId="639"/>
        </pc:sldMkLst>
        <pc:spChg chg="mod">
          <ac:chgData name="Roger Weber" userId="5121a675575373c5" providerId="LiveId" clId="{3728A9E4-6726-4017-8308-90616B8B50DA}" dt="2024-09-14T15:55:36.488" v="26" actId="20577"/>
          <ac:spMkLst>
            <pc:docMk/>
            <pc:sldMk cId="4168085878" sldId="639"/>
            <ac:spMk id="2" creationId="{16E1D63A-F8B2-6201-A21C-EAC6A5EF87FB}"/>
          </ac:spMkLst>
        </pc:spChg>
        <pc:spChg chg="mod">
          <ac:chgData name="Roger Weber" userId="5121a675575373c5" providerId="LiveId" clId="{3728A9E4-6726-4017-8308-90616B8B50DA}" dt="2024-09-14T15:55:29.247" v="0"/>
          <ac:spMkLst>
            <pc:docMk/>
            <pc:sldMk cId="4168085878" sldId="639"/>
            <ac:spMk id="3" creationId="{261A17FD-4CA2-742F-07C1-EA7A2ED99BD3}"/>
          </ac:spMkLst>
        </pc:spChg>
      </pc:sldChg>
      <pc:sldChg chg="modSp mod">
        <pc:chgData name="Roger Weber" userId="5121a675575373c5" providerId="LiveId" clId="{3728A9E4-6726-4017-8308-90616B8B50DA}" dt="2024-09-14T15:55:36.496" v="38" actId="20577"/>
        <pc:sldMkLst>
          <pc:docMk/>
          <pc:sldMk cId="2284780669" sldId="640"/>
        </pc:sldMkLst>
        <pc:spChg chg="mod">
          <ac:chgData name="Roger Weber" userId="5121a675575373c5" providerId="LiveId" clId="{3728A9E4-6726-4017-8308-90616B8B50DA}" dt="2024-09-14T15:55:36.496" v="38" actId="20577"/>
          <ac:spMkLst>
            <pc:docMk/>
            <pc:sldMk cId="2284780669" sldId="640"/>
            <ac:spMk id="3" creationId="{41B861C5-86D3-791E-C719-61DEDD502869}"/>
          </ac:spMkLst>
        </pc:spChg>
        <pc:spChg chg="mod">
          <ac:chgData name="Roger Weber" userId="5121a675575373c5" providerId="LiveId" clId="{3728A9E4-6726-4017-8308-90616B8B50DA}" dt="2024-09-14T15:55:36.496" v="37"/>
          <ac:spMkLst>
            <pc:docMk/>
            <pc:sldMk cId="2284780669" sldId="640"/>
            <ac:spMk id="16" creationId="{297DAD8F-2301-B0DC-9E62-2B54D069CD45}"/>
          </ac:spMkLst>
        </pc:spChg>
        <pc:spChg chg="mod">
          <ac:chgData name="Roger Weber" userId="5121a675575373c5" providerId="LiveId" clId="{3728A9E4-6726-4017-8308-90616B8B50DA}" dt="2024-09-14T15:55:29.247" v="0"/>
          <ac:spMkLst>
            <pc:docMk/>
            <pc:sldMk cId="2284780669" sldId="640"/>
            <ac:spMk id="17" creationId="{DB00D0B6-46D6-BCE4-D89E-9F8B78EF2C55}"/>
          </ac:spMkLst>
        </pc:spChg>
        <pc:picChg chg="mod">
          <ac:chgData name="Roger Weber" userId="5121a675575373c5" providerId="LiveId" clId="{3728A9E4-6726-4017-8308-90616B8B50DA}" dt="2024-09-14T15:55:29.247" v="0"/>
          <ac:picMkLst>
            <pc:docMk/>
            <pc:sldMk cId="2284780669" sldId="640"/>
            <ac:picMk id="15" creationId="{6CDD6B82-2156-DE5C-07BF-EBEF4799E79D}"/>
          </ac:picMkLst>
        </pc:picChg>
      </pc:sldChg>
      <pc:sldChg chg="modSp mod">
        <pc:chgData name="Roger Weber" userId="5121a675575373c5" providerId="LiveId" clId="{3728A9E4-6726-4017-8308-90616B8B50DA}" dt="2024-09-14T15:55:36.493" v="33" actId="20577"/>
        <pc:sldMkLst>
          <pc:docMk/>
          <pc:sldMk cId="1023064771" sldId="641"/>
        </pc:sldMkLst>
        <pc:spChg chg="mod">
          <ac:chgData name="Roger Weber" userId="5121a675575373c5" providerId="LiveId" clId="{3728A9E4-6726-4017-8308-90616B8B50DA}" dt="2024-09-14T15:55:36.493" v="33" actId="20577"/>
          <ac:spMkLst>
            <pc:docMk/>
            <pc:sldMk cId="1023064771" sldId="641"/>
            <ac:spMk id="3" creationId="{D9E20E54-8F2B-A8C8-2E06-079EAFA2C81A}"/>
          </ac:spMkLst>
        </pc:spChg>
        <pc:spChg chg="mod">
          <ac:chgData name="Roger Weber" userId="5121a675575373c5" providerId="LiveId" clId="{3728A9E4-6726-4017-8308-90616B8B50DA}" dt="2024-09-14T15:55:36.492" v="32"/>
          <ac:spMkLst>
            <pc:docMk/>
            <pc:sldMk cId="1023064771" sldId="641"/>
            <ac:spMk id="4" creationId="{8159F3DD-BA75-2993-6B78-EF6226E85E2F}"/>
          </ac:spMkLst>
        </pc:spChg>
        <pc:spChg chg="mod">
          <ac:chgData name="Roger Weber" userId="5121a675575373c5" providerId="LiveId" clId="{3728A9E4-6726-4017-8308-90616B8B50DA}" dt="2024-09-14T15:55:29.247" v="0"/>
          <ac:spMkLst>
            <pc:docMk/>
            <pc:sldMk cId="1023064771" sldId="641"/>
            <ac:spMk id="5" creationId="{D616A55A-F2FD-1519-7175-3E8E5185E85E}"/>
          </ac:spMkLst>
        </pc:spChg>
      </pc:sldChg>
      <pc:sldChg chg="modSp mod">
        <pc:chgData name="Roger Weber" userId="5121a675575373c5" providerId="LiveId" clId="{3728A9E4-6726-4017-8308-90616B8B50DA}" dt="2024-09-14T15:55:36.493" v="34" actId="20577"/>
        <pc:sldMkLst>
          <pc:docMk/>
          <pc:sldMk cId="3399702135" sldId="642"/>
        </pc:sldMkLst>
        <pc:spChg chg="mod">
          <ac:chgData name="Roger Weber" userId="5121a675575373c5" providerId="LiveId" clId="{3728A9E4-6726-4017-8308-90616B8B50DA}" dt="2024-09-14T15:55:36.493" v="34" actId="20577"/>
          <ac:spMkLst>
            <pc:docMk/>
            <pc:sldMk cId="3399702135" sldId="642"/>
            <ac:spMk id="3" creationId="{0E7EAEE1-A44A-1949-92D2-FA044A31BD0F}"/>
          </ac:spMkLst>
        </pc:spChg>
        <pc:spChg chg="mod">
          <ac:chgData name="Roger Weber" userId="5121a675575373c5" providerId="LiveId" clId="{3728A9E4-6726-4017-8308-90616B8B50DA}" dt="2024-09-14T15:55:29.247" v="0"/>
          <ac:spMkLst>
            <pc:docMk/>
            <pc:sldMk cId="3399702135" sldId="642"/>
            <ac:spMk id="5" creationId="{20F3A68D-D02E-EC21-5E72-2F00DD38AFC7}"/>
          </ac:spMkLst>
        </pc:spChg>
      </pc:sldChg>
      <pc:sldChg chg="modSp mod">
        <pc:chgData name="Roger Weber" userId="5121a675575373c5" providerId="LiveId" clId="{3728A9E4-6726-4017-8308-90616B8B50DA}" dt="2024-09-14T15:55:36.494" v="35" actId="20577"/>
        <pc:sldMkLst>
          <pc:docMk/>
          <pc:sldMk cId="937087238" sldId="643"/>
        </pc:sldMkLst>
        <pc:spChg chg="mod">
          <ac:chgData name="Roger Weber" userId="5121a675575373c5" providerId="LiveId" clId="{3728A9E4-6726-4017-8308-90616B8B50DA}" dt="2024-09-14T15:55:36.494" v="35" actId="20577"/>
          <ac:spMkLst>
            <pc:docMk/>
            <pc:sldMk cId="937087238" sldId="643"/>
            <ac:spMk id="2" creationId="{9A10C788-220E-08D9-BBF6-E60093F7915B}"/>
          </ac:spMkLst>
        </pc:spChg>
        <pc:spChg chg="mod">
          <ac:chgData name="Roger Weber" userId="5121a675575373c5" providerId="LiveId" clId="{3728A9E4-6726-4017-8308-90616B8B50DA}" dt="2024-09-14T15:55:29.247" v="0"/>
          <ac:spMkLst>
            <pc:docMk/>
            <pc:sldMk cId="937087238" sldId="643"/>
            <ac:spMk id="3" creationId="{0AB813BD-2046-5075-6903-9413CEA98584}"/>
          </ac:spMkLst>
        </pc:spChg>
      </pc:sldChg>
      <pc:sldChg chg="modSp mod">
        <pc:chgData name="Roger Weber" userId="5121a675575373c5" providerId="LiveId" clId="{3728A9E4-6726-4017-8308-90616B8B50DA}" dt="2024-09-14T15:55:36.495" v="36" actId="20577"/>
        <pc:sldMkLst>
          <pc:docMk/>
          <pc:sldMk cId="3817784587" sldId="644"/>
        </pc:sldMkLst>
        <pc:spChg chg="mod">
          <ac:chgData name="Roger Weber" userId="5121a675575373c5" providerId="LiveId" clId="{3728A9E4-6726-4017-8308-90616B8B50DA}" dt="2024-09-14T15:55:36.495" v="36" actId="20577"/>
          <ac:spMkLst>
            <pc:docMk/>
            <pc:sldMk cId="3817784587" sldId="644"/>
            <ac:spMk id="2" creationId="{DCE17A5A-9FFD-1A21-09F7-60D6F06677B8}"/>
          </ac:spMkLst>
        </pc:spChg>
        <pc:spChg chg="mod">
          <ac:chgData name="Roger Weber" userId="5121a675575373c5" providerId="LiveId" clId="{3728A9E4-6726-4017-8308-90616B8B50DA}" dt="2024-09-14T15:55:29.247" v="0"/>
          <ac:spMkLst>
            <pc:docMk/>
            <pc:sldMk cId="3817784587" sldId="644"/>
            <ac:spMk id="3" creationId="{B0A138C6-0D3C-8BFB-BB2A-562AEC9A8FB3}"/>
          </ac:spMkLst>
        </pc:spChg>
      </pc:sldChg>
      <pc:sldChg chg="modSp mod modNotes">
        <pc:chgData name="Roger Weber" userId="5121a675575373c5" providerId="LiveId" clId="{3728A9E4-6726-4017-8308-90616B8B50DA}" dt="2024-09-14T16:07:01.902" v="103" actId="478"/>
        <pc:sldMkLst>
          <pc:docMk/>
          <pc:sldMk cId="2126525733" sldId="645"/>
        </pc:sldMkLst>
        <pc:spChg chg="mod">
          <ac:chgData name="Roger Weber" userId="5121a675575373c5" providerId="LiveId" clId="{3728A9E4-6726-4017-8308-90616B8B50DA}" dt="2024-09-14T15:55:36.500" v="44" actId="20577"/>
          <ac:spMkLst>
            <pc:docMk/>
            <pc:sldMk cId="2126525733" sldId="645"/>
            <ac:spMk id="3" creationId="{3A169DDD-1B25-D39B-CD7B-3BDACEBC5935}"/>
          </ac:spMkLst>
        </pc:spChg>
        <pc:spChg chg="mod">
          <ac:chgData name="Roger Weber" userId="5121a675575373c5" providerId="LiveId" clId="{3728A9E4-6726-4017-8308-90616B8B50DA}" dt="2024-09-14T15:55:36.500" v="43"/>
          <ac:spMkLst>
            <pc:docMk/>
            <pc:sldMk cId="2126525733" sldId="645"/>
            <ac:spMk id="4" creationId="{A25979E7-2B3C-7788-5FBD-7401BA85A045}"/>
          </ac:spMkLst>
        </pc:spChg>
        <pc:spChg chg="mod">
          <ac:chgData name="Roger Weber" userId="5121a675575373c5" providerId="LiveId" clId="{3728A9E4-6726-4017-8308-90616B8B50DA}" dt="2024-09-14T15:55:29.247" v="0"/>
          <ac:spMkLst>
            <pc:docMk/>
            <pc:sldMk cId="2126525733" sldId="645"/>
            <ac:spMk id="5" creationId="{944DF11A-7232-23C3-2CAD-1C4F73505233}"/>
          </ac:spMkLst>
        </pc:spChg>
      </pc:sldChg>
      <pc:sldChg chg="addSp delSp modSp mod">
        <pc:chgData name="Roger Weber" userId="5121a675575373c5" providerId="LiveId" clId="{3728A9E4-6726-4017-8308-90616B8B50DA}" dt="2024-09-14T16:02:30.166" v="76" actId="948"/>
        <pc:sldMkLst>
          <pc:docMk/>
          <pc:sldMk cId="1469812675" sldId="650"/>
        </pc:sldMkLst>
        <pc:spChg chg="mod">
          <ac:chgData name="Roger Weber" userId="5121a675575373c5" providerId="LiveId" clId="{3728A9E4-6726-4017-8308-90616B8B50DA}" dt="2024-09-14T15:55:36.476" v="3" actId="20577"/>
          <ac:spMkLst>
            <pc:docMk/>
            <pc:sldMk cId="1469812675" sldId="650"/>
            <ac:spMk id="2" creationId="{D61BAFC2-AB13-B898-F834-321912EC023B}"/>
          </ac:spMkLst>
        </pc:spChg>
        <pc:spChg chg="mod">
          <ac:chgData name="Roger Weber" userId="5121a675575373c5" providerId="LiveId" clId="{3728A9E4-6726-4017-8308-90616B8B50DA}" dt="2024-09-14T16:02:30.166" v="76" actId="948"/>
          <ac:spMkLst>
            <pc:docMk/>
            <pc:sldMk cId="1469812675" sldId="650"/>
            <ac:spMk id="3" creationId="{1A24335E-FA51-D7E6-997D-D7E612879D53}"/>
          </ac:spMkLst>
        </pc:spChg>
        <pc:graphicFrameChg chg="del">
          <ac:chgData name="Roger Weber" userId="5121a675575373c5" providerId="LiveId" clId="{3728A9E4-6726-4017-8308-90616B8B50DA}" dt="2024-09-14T16:01:30.821" v="72" actId="478"/>
          <ac:graphicFrameMkLst>
            <pc:docMk/>
            <pc:sldMk cId="1469812675" sldId="650"/>
            <ac:graphicFrameMk id="4" creationId="{AF9AC8E9-65FD-5F35-8662-4A62268AAF61}"/>
          </ac:graphicFrameMkLst>
        </pc:graphicFrameChg>
        <pc:graphicFrameChg chg="add mod">
          <ac:chgData name="Roger Weber" userId="5121a675575373c5" providerId="LiveId" clId="{3728A9E4-6726-4017-8308-90616B8B50DA}" dt="2024-09-14T16:01:31.549" v="73"/>
          <ac:graphicFrameMkLst>
            <pc:docMk/>
            <pc:sldMk cId="1469812675" sldId="650"/>
            <ac:graphicFrameMk id="6" creationId="{4459901E-AE35-1715-23E5-8C7231E5569B}"/>
          </ac:graphicFrameMkLst>
        </pc:graphicFrameChg>
      </pc:sldChg>
      <pc:sldChg chg="modSp mod">
        <pc:chgData name="Roger Weber" userId="5121a675575373c5" providerId="LiveId" clId="{3728A9E4-6726-4017-8308-90616B8B50DA}" dt="2024-09-14T15:55:36.477" v="4" actId="20577"/>
        <pc:sldMkLst>
          <pc:docMk/>
          <pc:sldMk cId="3237675008" sldId="651"/>
        </pc:sldMkLst>
        <pc:spChg chg="mod">
          <ac:chgData name="Roger Weber" userId="5121a675575373c5" providerId="LiveId" clId="{3728A9E4-6726-4017-8308-90616B8B50DA}" dt="2024-09-14T15:55:36.477" v="4" actId="20577"/>
          <ac:spMkLst>
            <pc:docMk/>
            <pc:sldMk cId="3237675008" sldId="651"/>
            <ac:spMk id="2" creationId="{D61BAFC2-AB13-B898-F834-321912EC023B}"/>
          </ac:spMkLst>
        </pc:spChg>
      </pc:sldChg>
      <pc:sldChg chg="modSp mod modNotes">
        <pc:chgData name="Roger Weber" userId="5121a675575373c5" providerId="LiveId" clId="{3728A9E4-6726-4017-8308-90616B8B50DA}" dt="2024-09-14T17:36:55.751" v="1142" actId="20577"/>
        <pc:sldMkLst>
          <pc:docMk/>
          <pc:sldMk cId="1263585640" sldId="652"/>
        </pc:sldMkLst>
        <pc:spChg chg="mod">
          <ac:chgData name="Roger Weber" userId="5121a675575373c5" providerId="LiveId" clId="{3728A9E4-6726-4017-8308-90616B8B50DA}" dt="2024-09-14T15:55:36.486" v="21" actId="20577"/>
          <ac:spMkLst>
            <pc:docMk/>
            <pc:sldMk cId="1263585640" sldId="652"/>
            <ac:spMk id="2" creationId="{06930464-C951-83A8-036C-2492362D9435}"/>
          </ac:spMkLst>
        </pc:spChg>
        <pc:spChg chg="mod">
          <ac:chgData name="Roger Weber" userId="5121a675575373c5" providerId="LiveId" clId="{3728A9E4-6726-4017-8308-90616B8B50DA}" dt="2024-09-14T17:36:55.751" v="1142" actId="20577"/>
          <ac:spMkLst>
            <pc:docMk/>
            <pc:sldMk cId="1263585640" sldId="652"/>
            <ac:spMk id="3" creationId="{072C3481-1B9A-E4F4-A2EC-23697E329262}"/>
          </ac:spMkLst>
        </pc:spChg>
      </pc:sldChg>
      <pc:sldChg chg="addSp modSp mod modNotes modNotesTx">
        <pc:chgData name="Roger Weber" userId="5121a675575373c5" providerId="LiveId" clId="{3728A9E4-6726-4017-8308-90616B8B50DA}" dt="2024-09-14T22:07:54.888" v="1268" actId="5793"/>
        <pc:sldMkLst>
          <pc:docMk/>
          <pc:sldMk cId="341200474" sldId="653"/>
        </pc:sldMkLst>
        <pc:spChg chg="mod">
          <ac:chgData name="Roger Weber" userId="5121a675575373c5" providerId="LiveId" clId="{3728A9E4-6726-4017-8308-90616B8B50DA}" dt="2024-09-14T15:55:36.486" v="22" actId="20577"/>
          <ac:spMkLst>
            <pc:docMk/>
            <pc:sldMk cId="341200474" sldId="653"/>
            <ac:spMk id="2" creationId="{9F4B0C1D-6CAD-075C-AF86-D24E95988191}"/>
          </ac:spMkLst>
        </pc:spChg>
        <pc:spChg chg="mod">
          <ac:chgData name="Roger Weber" userId="5121a675575373c5" providerId="LiveId" clId="{3728A9E4-6726-4017-8308-90616B8B50DA}" dt="2024-09-14T22:07:54.888" v="1268" actId="5793"/>
          <ac:spMkLst>
            <pc:docMk/>
            <pc:sldMk cId="341200474" sldId="653"/>
            <ac:spMk id="3" creationId="{308104FD-3133-66F5-D231-56FDE98FE6E1}"/>
          </ac:spMkLst>
        </pc:spChg>
        <pc:spChg chg="mod">
          <ac:chgData name="Roger Weber" userId="5121a675575373c5" providerId="LiveId" clId="{3728A9E4-6726-4017-8308-90616B8B50DA}" dt="2024-09-14T17:41:16.310" v="1256" actId="14861"/>
          <ac:spMkLst>
            <pc:docMk/>
            <pc:sldMk cId="341200474" sldId="653"/>
            <ac:spMk id="10" creationId="{D943BD3F-A307-D339-F28C-A8AF2EA6456E}"/>
          </ac:spMkLst>
        </pc:spChg>
        <pc:spChg chg="add mod">
          <ac:chgData name="Roger Weber" userId="5121a675575373c5" providerId="LiveId" clId="{3728A9E4-6726-4017-8308-90616B8B50DA}" dt="2024-09-14T17:39:36.696" v="1195" actId="20577"/>
          <ac:spMkLst>
            <pc:docMk/>
            <pc:sldMk cId="341200474" sldId="653"/>
            <ac:spMk id="12" creationId="{065B5DFE-E8C9-24C6-C1B1-B31914D5FD85}"/>
          </ac:spMkLst>
        </pc:spChg>
        <pc:spChg chg="add mod">
          <ac:chgData name="Roger Weber" userId="5121a675575373c5" providerId="LiveId" clId="{3728A9E4-6726-4017-8308-90616B8B50DA}" dt="2024-09-14T17:40:16.563" v="1240" actId="1076"/>
          <ac:spMkLst>
            <pc:docMk/>
            <pc:sldMk cId="341200474" sldId="653"/>
            <ac:spMk id="18" creationId="{E22DFD7B-4FD1-3017-38ED-6AEBB7B0153D}"/>
          </ac:spMkLst>
        </pc:spChg>
        <pc:spChg chg="add">
          <ac:chgData name="Roger Weber" userId="5121a675575373c5" providerId="LiveId" clId="{3728A9E4-6726-4017-8308-90616B8B50DA}" dt="2024-09-14T17:40:25.027" v="1241"/>
          <ac:spMkLst>
            <pc:docMk/>
            <pc:sldMk cId="341200474" sldId="653"/>
            <ac:spMk id="21" creationId="{7C069060-6B8E-7A6B-5B94-7E88594C1A50}"/>
          </ac:spMkLst>
        </pc:spChg>
        <pc:spChg chg="add mod ord">
          <ac:chgData name="Roger Weber" userId="5121a675575373c5" providerId="LiveId" clId="{3728A9E4-6726-4017-8308-90616B8B50DA}" dt="2024-09-14T22:07:06.864" v="1264" actId="14100"/>
          <ac:spMkLst>
            <pc:docMk/>
            <pc:sldMk cId="341200474" sldId="653"/>
            <ac:spMk id="22" creationId="{58057830-CC39-1EFC-B8CD-6866C7A78D5B}"/>
          </ac:spMkLst>
        </pc:spChg>
        <pc:spChg chg="add mod ord">
          <ac:chgData name="Roger Weber" userId="5121a675575373c5" providerId="LiveId" clId="{3728A9E4-6726-4017-8308-90616B8B50DA}" dt="2024-09-14T22:07:47.010" v="1267" actId="167"/>
          <ac:spMkLst>
            <pc:docMk/>
            <pc:sldMk cId="341200474" sldId="653"/>
            <ac:spMk id="23" creationId="{036414AB-B9AA-DE4B-FA2D-A4565CCAC5A8}"/>
          </ac:spMkLst>
        </pc:spChg>
        <pc:picChg chg="mod">
          <ac:chgData name="Roger Weber" userId="5121a675575373c5" providerId="LiveId" clId="{3728A9E4-6726-4017-8308-90616B8B50DA}" dt="2024-09-14T17:39:11.110" v="1186" actId="1076"/>
          <ac:picMkLst>
            <pc:docMk/>
            <pc:sldMk cId="341200474" sldId="653"/>
            <ac:picMk id="7" creationId="{30F71EBF-3012-BFD0-751D-AE952D8BA8DA}"/>
          </ac:picMkLst>
        </pc:picChg>
        <pc:picChg chg="mod">
          <ac:chgData name="Roger Weber" userId="5121a675575373c5" providerId="LiveId" clId="{3728A9E4-6726-4017-8308-90616B8B50DA}" dt="2024-09-14T17:39:15.971" v="1188" actId="14100"/>
          <ac:picMkLst>
            <pc:docMk/>
            <pc:sldMk cId="341200474" sldId="653"/>
            <ac:picMk id="8" creationId="{0C746A7E-670B-17DA-BB69-205130290DDC}"/>
          </ac:picMkLst>
        </pc:picChg>
        <pc:picChg chg="mod">
          <ac:chgData name="Roger Weber" userId="5121a675575373c5" providerId="LiveId" clId="{3728A9E4-6726-4017-8308-90616B8B50DA}" dt="2024-09-14T17:39:17.840" v="1189" actId="1076"/>
          <ac:picMkLst>
            <pc:docMk/>
            <pc:sldMk cId="341200474" sldId="653"/>
            <ac:picMk id="9" creationId="{D68E2752-A05F-7CC5-1E15-0E69B68B121F}"/>
          </ac:picMkLst>
        </pc:picChg>
        <pc:cxnChg chg="mod">
          <ac:chgData name="Roger Weber" userId="5121a675575373c5" providerId="LiveId" clId="{3728A9E4-6726-4017-8308-90616B8B50DA}" dt="2024-09-14T17:39:25.597" v="1191" actId="14100"/>
          <ac:cxnSpMkLst>
            <pc:docMk/>
            <pc:sldMk cId="341200474" sldId="653"/>
            <ac:cxnSpMk id="11" creationId="{C15D22F0-0F01-7443-78E0-228DBA9CC717}"/>
          </ac:cxnSpMkLst>
        </pc:cxnChg>
        <pc:cxnChg chg="add mod">
          <ac:chgData name="Roger Weber" userId="5121a675575373c5" providerId="LiveId" clId="{3728A9E4-6726-4017-8308-90616B8B50DA}" dt="2024-09-14T17:40:14.246" v="1239" actId="14100"/>
          <ac:cxnSpMkLst>
            <pc:docMk/>
            <pc:sldMk cId="341200474" sldId="653"/>
            <ac:cxnSpMk id="15" creationId="{904A93C3-CFA6-5B46-52AC-01E511208740}"/>
          </ac:cxnSpMkLst>
        </pc:cxnChg>
      </pc:sldChg>
      <pc:sldMasterChg chg="addSp modSp modSldLayout">
        <pc:chgData name="Roger Weber" userId="5121a675575373c5" providerId="LiveId" clId="{3728A9E4-6726-4017-8308-90616B8B50DA}" dt="2024-09-14T15:55:36.502" v="49"/>
        <pc:sldMasterMkLst>
          <pc:docMk/>
          <pc:sldMasterMk cId="3706741547" sldId="2147483688"/>
        </pc:sldMasterMkLst>
        <pc:spChg chg="add">
          <ac:chgData name="Roger Weber" userId="5121a675575373c5" providerId="LiveId" clId="{3728A9E4-6726-4017-8308-90616B8B50DA}" dt="2024-09-14T15:55:29.247" v="0"/>
          <ac:spMkLst>
            <pc:docMk/>
            <pc:sldMasterMk cId="3706741547" sldId="2147483688"/>
            <ac:spMk id="3" creationId="{69F0F5A1-BFEA-51BE-1999-CFD8ADE70236}"/>
          </ac:spMkLst>
        </pc:spChg>
        <pc:spChg chg="mod">
          <ac:chgData name="Roger Weber" userId="5121a675575373c5" providerId="LiveId" clId="{3728A9E4-6726-4017-8308-90616B8B50DA}" dt="2024-09-14T15:55:36.502" v="49"/>
          <ac:spMkLst>
            <pc:docMk/>
            <pc:sldMasterMk cId="3706741547" sldId="2147483688"/>
            <ac:spMk id="1028" creationId="{00000000-0000-0000-0000-000000000000}"/>
          </ac:spMkLst>
        </pc:spChg>
        <pc:spChg chg="mod">
          <ac:chgData name="Roger Weber" userId="5121a675575373c5" providerId="LiveId" clId="{3728A9E4-6726-4017-8308-90616B8B50DA}" dt="2024-09-14T15:55:36.501" v="47"/>
          <ac:spMkLst>
            <pc:docMk/>
            <pc:sldMasterMk cId="3706741547" sldId="2147483688"/>
            <ac:spMk id="1030" creationId="{00000000-0000-0000-0000-000000000000}"/>
          </ac:spMkLst>
        </pc:spChg>
        <pc:sldLayoutChg chg="modSp mod">
          <pc:chgData name="Roger Weber" userId="5121a675575373c5" providerId="LiveId" clId="{3728A9E4-6726-4017-8308-90616B8B50DA}" dt="2024-09-14T15:55:36.501" v="46" actId="20577"/>
          <pc:sldLayoutMkLst>
            <pc:docMk/>
            <pc:sldMasterMk cId="3706741547" sldId="2147483688"/>
            <pc:sldLayoutMk cId="2743329844" sldId="2147483689"/>
          </pc:sldLayoutMkLst>
          <pc:spChg chg="mod">
            <ac:chgData name="Roger Weber" userId="5121a675575373c5" providerId="LiveId" clId="{3728A9E4-6726-4017-8308-90616B8B50DA}" dt="2024-09-14T15:55:36.501" v="46" actId="20577"/>
            <ac:spMkLst>
              <pc:docMk/>
              <pc:sldMasterMk cId="3706741547" sldId="2147483688"/>
              <pc:sldLayoutMk cId="2743329844" sldId="2147483689"/>
              <ac:spMk id="4" creationId="{8F3A4B3A-A48F-4CFD-9F4E-338DB0F748D9}"/>
            </ac:spMkLst>
          </pc:spChg>
          <pc:spChg chg="mod">
            <ac:chgData name="Roger Weber" userId="5121a675575373c5" providerId="LiveId" clId="{3728A9E4-6726-4017-8308-90616B8B50DA}" dt="2024-09-14T15:55:36.499" v="42"/>
            <ac:spMkLst>
              <pc:docMk/>
              <pc:sldMasterMk cId="3706741547" sldId="2147483688"/>
              <pc:sldLayoutMk cId="2743329844" sldId="2147483689"/>
              <ac:spMk id="16" creationId="{5837FDD5-586F-475F-8F13-794DBD10FF84}"/>
            </ac:spMkLst>
          </pc:spChg>
          <pc:spChg chg="mod">
            <ac:chgData name="Roger Weber" userId="5121a675575373c5" providerId="LiveId" clId="{3728A9E4-6726-4017-8308-90616B8B50DA}" dt="2024-09-14T15:55:36.500" v="45"/>
            <ac:spMkLst>
              <pc:docMk/>
              <pc:sldMasterMk cId="3706741547" sldId="2147483688"/>
              <pc:sldLayoutMk cId="2743329844" sldId="2147483689"/>
              <ac:spMk id="275476" creationId="{00000000-0000-0000-0000-000000000000}"/>
            </ac:spMkLst>
          </pc:spChg>
        </pc:sldLayoutChg>
      </pc:sldMasterChg>
    </pc:docChg>
  </pc:docChgLst>
  <pc:docChgLst>
    <pc:chgData name="Roger Weber" userId="5121a675575373c5" providerId="LiveId" clId="{C46E31ED-4A20-47FB-9D53-382D8AA21844}"/>
    <pc:docChg chg="undo redo custSel addSld delSld modSld sldOrd modMainMaster addSection delSection modSection">
      <pc:chgData name="Roger Weber" userId="5121a675575373c5" providerId="LiveId" clId="{C46E31ED-4A20-47FB-9D53-382D8AA21844}" dt="2023-07-23T20:40:02.878" v="91644" actId="948"/>
      <pc:docMkLst>
        <pc:docMk/>
      </pc:docMkLst>
      <pc:sldChg chg="del">
        <pc:chgData name="Roger Weber" userId="5121a675575373c5" providerId="LiveId" clId="{C46E31ED-4A20-47FB-9D53-382D8AA21844}" dt="2023-07-05T19:33:51.113" v="17630" actId="2696"/>
        <pc:sldMkLst>
          <pc:docMk/>
          <pc:sldMk cId="2366519923" sldId="318"/>
        </pc:sldMkLst>
      </pc:sldChg>
      <pc:sldChg chg="delSp modSp mod modClrScheme chgLayout">
        <pc:chgData name="Roger Weber" userId="5121a675575373c5" providerId="LiveId" clId="{C46E31ED-4A20-47FB-9D53-382D8AA21844}" dt="2023-07-23T20:05:37.973" v="91351" actId="1076"/>
        <pc:sldMkLst>
          <pc:docMk/>
          <pc:sldMk cId="2344143417" sldId="321"/>
        </pc:sldMkLst>
        <pc:spChg chg="mod ord">
          <ac:chgData name="Roger Weber" userId="5121a675575373c5" providerId="LiveId" clId="{C46E31ED-4A20-47FB-9D53-382D8AA21844}" dt="2023-07-23T18:47:34.504" v="85002"/>
          <ac:spMkLst>
            <pc:docMk/>
            <pc:sldMk cId="2344143417" sldId="321"/>
            <ac:spMk id="2" creationId="{C1452977-B41D-4AC1-B90E-8BE297C31D61}"/>
          </ac:spMkLst>
        </pc:spChg>
        <pc:spChg chg="del mod ord">
          <ac:chgData name="Roger Weber" userId="5121a675575373c5" providerId="LiveId" clId="{C46E31ED-4A20-47FB-9D53-382D8AA21844}" dt="2023-06-18T12:05:47.804" v="11" actId="478"/>
          <ac:spMkLst>
            <pc:docMk/>
            <pc:sldMk cId="2344143417" sldId="321"/>
            <ac:spMk id="3" creationId="{6DDCD8E3-F067-7B72-006C-2B5C7323226D}"/>
          </ac:spMkLst>
        </pc:spChg>
        <pc:spChg chg="mod ord">
          <ac:chgData name="Roger Weber" userId="5121a675575373c5" providerId="LiveId" clId="{C46E31ED-4A20-47FB-9D53-382D8AA21844}" dt="2023-07-23T18:47:34.505" v="85003" actId="20577"/>
          <ac:spMkLst>
            <pc:docMk/>
            <pc:sldMk cId="2344143417" sldId="321"/>
            <ac:spMk id="4" creationId="{9C3834B3-AA0C-4112-A4DF-CD157E2509AE}"/>
          </ac:spMkLst>
        </pc:spChg>
        <pc:spChg chg="mod ord">
          <ac:chgData name="Roger Weber" userId="5121a675575373c5" providerId="LiveId" clId="{C46E31ED-4A20-47FB-9D53-382D8AA21844}" dt="2023-07-22T10:46:36.542" v="63581" actId="948"/>
          <ac:spMkLst>
            <pc:docMk/>
            <pc:sldMk cId="2344143417" sldId="321"/>
            <ac:spMk id="5" creationId="{80A22EF2-BB04-44E5-9831-3E6148FD312E}"/>
          </ac:spMkLst>
        </pc:spChg>
        <pc:picChg chg="mod">
          <ac:chgData name="Roger Weber" userId="5121a675575373c5" providerId="LiveId" clId="{C46E31ED-4A20-47FB-9D53-382D8AA21844}" dt="2023-07-23T20:05:37.973" v="91351" actId="1076"/>
          <ac:picMkLst>
            <pc:docMk/>
            <pc:sldMk cId="2344143417" sldId="321"/>
            <ac:picMk id="6" creationId="{1466FE78-4700-CF8D-DDBA-4476C1202936}"/>
          </ac:picMkLst>
        </pc:picChg>
      </pc:sldChg>
      <pc:sldChg chg="addSp modSp mod ord">
        <pc:chgData name="Roger Weber" userId="5121a675575373c5" providerId="LiveId" clId="{C46E31ED-4A20-47FB-9D53-382D8AA21844}" dt="2023-07-23T18:47:34.508" v="85007" actId="20577"/>
        <pc:sldMkLst>
          <pc:docMk/>
          <pc:sldMk cId="3241280547" sldId="322"/>
        </pc:sldMkLst>
        <pc:spChg chg="mod">
          <ac:chgData name="Roger Weber" userId="5121a675575373c5" providerId="LiveId" clId="{C46E31ED-4A20-47FB-9D53-382D8AA21844}" dt="2023-07-16T09:28:56.619" v="44782"/>
          <ac:spMkLst>
            <pc:docMk/>
            <pc:sldMk cId="3241280547" sldId="322"/>
            <ac:spMk id="2" creationId="{462F030A-3E69-903A-1608-CD0CF5E86FC3}"/>
          </ac:spMkLst>
        </pc:spChg>
        <pc:spChg chg="add mod ord">
          <ac:chgData name="Roger Weber" userId="5121a675575373c5" providerId="LiveId" clId="{C46E31ED-4A20-47FB-9D53-382D8AA21844}" dt="2023-07-23T17:38:34.160" v="78351" actId="1036"/>
          <ac:spMkLst>
            <pc:docMk/>
            <pc:sldMk cId="3241280547" sldId="322"/>
            <ac:spMk id="3" creationId="{A59AC9EB-368B-DA8D-9C1D-44AA50B96F65}"/>
          </ac:spMkLst>
        </pc:spChg>
        <pc:spChg chg="mod">
          <ac:chgData name="Roger Weber" userId="5121a675575373c5" providerId="LiveId" clId="{C46E31ED-4A20-47FB-9D53-382D8AA21844}" dt="2023-07-23T18:47:34.508" v="85007" actId="20577"/>
          <ac:spMkLst>
            <pc:docMk/>
            <pc:sldMk cId="3241280547" sldId="322"/>
            <ac:spMk id="4" creationId="{64A5AD24-9E43-42EC-89B6-084E9A9C6C33}"/>
          </ac:spMkLst>
        </pc:spChg>
        <pc:spChg chg="mod">
          <ac:chgData name="Roger Weber" userId="5121a675575373c5" providerId="LiveId" clId="{C46E31ED-4A20-47FB-9D53-382D8AA21844}" dt="2023-07-22T10:57:19.578" v="63625" actId="948"/>
          <ac:spMkLst>
            <pc:docMk/>
            <pc:sldMk cId="3241280547" sldId="322"/>
            <ac:spMk id="5" creationId="{392D048F-3B5C-4183-F3FC-6DDB14ABCFB7}"/>
          </ac:spMkLst>
        </pc:spChg>
        <pc:spChg chg="mod ord">
          <ac:chgData name="Roger Weber" userId="5121a675575373c5" providerId="LiveId" clId="{C46E31ED-4A20-47FB-9D53-382D8AA21844}" dt="2023-06-19T17:16:18.617" v="4630" actId="167"/>
          <ac:spMkLst>
            <pc:docMk/>
            <pc:sldMk cId="3241280547" sldId="322"/>
            <ac:spMk id="6" creationId="{77EFF3F9-2850-5A4A-5178-36F8A3DF178B}"/>
          </ac:spMkLst>
        </pc:spChg>
        <pc:spChg chg="mod">
          <ac:chgData name="Roger Weber" userId="5121a675575373c5" providerId="LiveId" clId="{C46E31ED-4A20-47FB-9D53-382D8AA21844}" dt="2023-06-19T17:13:42.576" v="4625" actId="1035"/>
          <ac:spMkLst>
            <pc:docMk/>
            <pc:sldMk cId="3241280547" sldId="322"/>
            <ac:spMk id="7" creationId="{FFA2A949-AA4B-9246-9E57-DE6CE58EFCBF}"/>
          </ac:spMkLst>
        </pc:spChg>
        <pc:spChg chg="mod">
          <ac:chgData name="Roger Weber" userId="5121a675575373c5" providerId="LiveId" clId="{C46E31ED-4A20-47FB-9D53-382D8AA21844}" dt="2023-06-19T17:13:42.576" v="4625" actId="1035"/>
          <ac:spMkLst>
            <pc:docMk/>
            <pc:sldMk cId="3241280547" sldId="322"/>
            <ac:spMk id="8" creationId="{7F186A25-6FFE-0174-A04E-1D95BEA93267}"/>
          </ac:spMkLst>
        </pc:spChg>
        <pc:spChg chg="mod">
          <ac:chgData name="Roger Weber" userId="5121a675575373c5" providerId="LiveId" clId="{C46E31ED-4A20-47FB-9D53-382D8AA21844}" dt="2023-06-19T17:13:42.576" v="4625" actId="1035"/>
          <ac:spMkLst>
            <pc:docMk/>
            <pc:sldMk cId="3241280547" sldId="322"/>
            <ac:spMk id="11" creationId="{C11C85BC-DC57-C4D3-03AF-F7BBC28D9D38}"/>
          </ac:spMkLst>
        </pc:spChg>
        <pc:spChg chg="mod">
          <ac:chgData name="Roger Weber" userId="5121a675575373c5" providerId="LiveId" clId="{C46E31ED-4A20-47FB-9D53-382D8AA21844}" dt="2023-06-19T17:13:42.576" v="4625" actId="1035"/>
          <ac:spMkLst>
            <pc:docMk/>
            <pc:sldMk cId="3241280547" sldId="322"/>
            <ac:spMk id="12" creationId="{58AC206D-4860-3BCE-0A17-4C7F09F6D1B1}"/>
          </ac:spMkLst>
        </pc:spChg>
        <pc:picChg chg="mod">
          <ac:chgData name="Roger Weber" userId="5121a675575373c5" providerId="LiveId" clId="{C46E31ED-4A20-47FB-9D53-382D8AA21844}" dt="2023-06-19T17:13:42.576" v="4625" actId="1035"/>
          <ac:picMkLst>
            <pc:docMk/>
            <pc:sldMk cId="3241280547" sldId="322"/>
            <ac:picMk id="10" creationId="{6B39F227-F5E6-00F1-50E9-6A9EC48384C9}"/>
          </ac:picMkLst>
        </pc:picChg>
      </pc:sldChg>
      <pc:sldChg chg="delSp modSp mod modClrScheme chgLayout">
        <pc:chgData name="Roger Weber" userId="5121a675575373c5" providerId="LiveId" clId="{C46E31ED-4A20-47FB-9D53-382D8AA21844}" dt="2023-07-23T20:12:35.846" v="91379" actId="20577"/>
        <pc:sldMkLst>
          <pc:docMk/>
          <pc:sldMk cId="257811392" sldId="323"/>
        </pc:sldMkLst>
        <pc:spChg chg="mod ord">
          <ac:chgData name="Roger Weber" userId="5121a675575373c5" providerId="LiveId" clId="{C46E31ED-4A20-47FB-9D53-382D8AA21844}" dt="2023-07-23T20:12:35.846" v="91379" actId="20577"/>
          <ac:spMkLst>
            <pc:docMk/>
            <pc:sldMk cId="257811392" sldId="323"/>
            <ac:spMk id="2" creationId="{B528DE84-93EE-7F88-B2D9-5460782B76D8}"/>
          </ac:spMkLst>
        </pc:spChg>
        <pc:spChg chg="mod ord">
          <ac:chgData name="Roger Weber" userId="5121a675575373c5" providerId="LiveId" clId="{C46E31ED-4A20-47FB-9D53-382D8AA21844}" dt="2023-07-23T18:47:34.514" v="85015" actId="20577"/>
          <ac:spMkLst>
            <pc:docMk/>
            <pc:sldMk cId="257811392" sldId="323"/>
            <ac:spMk id="3" creationId="{1E7518E0-53EB-4636-8730-7B9E1B55D23E}"/>
          </ac:spMkLst>
        </pc:spChg>
        <pc:spChg chg="mod ord">
          <ac:chgData name="Roger Weber" userId="5121a675575373c5" providerId="LiveId" clId="{C46E31ED-4A20-47FB-9D53-382D8AA21844}" dt="2023-07-23T18:47:34.514" v="85014"/>
          <ac:spMkLst>
            <pc:docMk/>
            <pc:sldMk cId="257811392" sldId="323"/>
            <ac:spMk id="4" creationId="{F2C92B3F-2C30-43A0-BAFE-21E33F7FF442}"/>
          </ac:spMkLst>
        </pc:spChg>
        <pc:spChg chg="mod">
          <ac:chgData name="Roger Weber" userId="5121a675575373c5" providerId="LiveId" clId="{C46E31ED-4A20-47FB-9D53-382D8AA21844}" dt="2023-07-23T20:10:11.528" v="91357"/>
          <ac:spMkLst>
            <pc:docMk/>
            <pc:sldMk cId="257811392" sldId="323"/>
            <ac:spMk id="5" creationId="{9B9524DF-D580-F5A8-672F-AAE5A7ACE23A}"/>
          </ac:spMkLst>
        </pc:spChg>
        <pc:spChg chg="del">
          <ac:chgData name="Roger Weber" userId="5121a675575373c5" providerId="LiveId" clId="{C46E31ED-4A20-47FB-9D53-382D8AA21844}" dt="2023-06-18T12:08:05.119" v="36" actId="700"/>
          <ac:spMkLst>
            <pc:docMk/>
            <pc:sldMk cId="257811392" sldId="323"/>
            <ac:spMk id="6" creationId="{CB3215A1-D5BC-864A-A858-1565A40003CC}"/>
          </ac:spMkLst>
        </pc:spChg>
      </pc:sldChg>
      <pc:sldChg chg="addSp delSp modSp del mod modClrScheme chgLayout">
        <pc:chgData name="Roger Weber" userId="5121a675575373c5" providerId="LiveId" clId="{C46E31ED-4A20-47FB-9D53-382D8AA21844}" dt="2023-07-05T19:07:40.100" v="17353" actId="2696"/>
        <pc:sldMkLst>
          <pc:docMk/>
          <pc:sldMk cId="1378412069" sldId="324"/>
        </pc:sldMkLst>
        <pc:spChg chg="add mod ord">
          <ac:chgData name="Roger Weber" userId="5121a675575373c5" providerId="LiveId" clId="{C46E31ED-4A20-47FB-9D53-382D8AA21844}" dt="2023-06-18T12:08:10.031" v="37" actId="700"/>
          <ac:spMkLst>
            <pc:docMk/>
            <pc:sldMk cId="1378412069" sldId="324"/>
            <ac:spMk id="2" creationId="{227C59EE-5EEA-8ECE-53E7-AC72D246029B}"/>
          </ac:spMkLst>
        </pc:spChg>
        <pc:spChg chg="mod ord">
          <ac:chgData name="Roger Weber" userId="5121a675575373c5" providerId="LiveId" clId="{C46E31ED-4A20-47FB-9D53-382D8AA21844}" dt="2023-06-18T12:53:20.079" v="2078" actId="20577"/>
          <ac:spMkLst>
            <pc:docMk/>
            <pc:sldMk cId="1378412069" sldId="324"/>
            <ac:spMk id="3" creationId="{41C39012-BA8A-48A7-9423-59EBE75384A8}"/>
          </ac:spMkLst>
        </pc:spChg>
        <pc:spChg chg="del mod ord">
          <ac:chgData name="Roger Weber" userId="5121a675575373c5" providerId="LiveId" clId="{C46E31ED-4A20-47FB-9D53-382D8AA21844}" dt="2023-06-18T12:08:13.765" v="38" actId="478"/>
          <ac:spMkLst>
            <pc:docMk/>
            <pc:sldMk cId="1378412069" sldId="324"/>
            <ac:spMk id="4" creationId="{08C0E64C-7A34-8BD2-B79C-33421A28B288}"/>
          </ac:spMkLst>
        </pc:spChg>
        <pc:spChg chg="mod">
          <ac:chgData name="Roger Weber" userId="5121a675575373c5" providerId="LiveId" clId="{C46E31ED-4A20-47FB-9D53-382D8AA21844}" dt="2023-07-05T18:22:06.544" v="13851" actId="6549"/>
          <ac:spMkLst>
            <pc:docMk/>
            <pc:sldMk cId="1378412069" sldId="324"/>
            <ac:spMk id="4" creationId="{2F86D529-7986-A03C-B911-ABB450819274}"/>
          </ac:spMkLst>
        </pc:spChg>
      </pc:sldChg>
      <pc:sldChg chg="addSp modSp add del mod modClrScheme chgLayout">
        <pc:chgData name="Roger Weber" userId="5121a675575373c5" providerId="LiveId" clId="{C46E31ED-4A20-47FB-9D53-382D8AA21844}" dt="2023-07-23T20:40:02.878" v="91644" actId="948"/>
        <pc:sldMkLst>
          <pc:docMk/>
          <pc:sldMk cId="1506209761" sldId="324"/>
        </pc:sldMkLst>
        <pc:spChg chg="add mod">
          <ac:chgData name="Roger Weber" userId="5121a675575373c5" providerId="LiveId" clId="{C46E31ED-4A20-47FB-9D53-382D8AA21844}" dt="2023-07-23T20:39:25.961" v="91637" actId="14100"/>
          <ac:spMkLst>
            <pc:docMk/>
            <pc:sldMk cId="1506209761" sldId="324"/>
            <ac:spMk id="2" creationId="{558EF4E9-F2AF-281E-B1F1-F8F5437E9B4A}"/>
          </ac:spMkLst>
        </pc:spChg>
        <pc:spChg chg="mod ord">
          <ac:chgData name="Roger Weber" userId="5121a675575373c5" providerId="LiveId" clId="{C46E31ED-4A20-47FB-9D53-382D8AA21844}" dt="2023-07-23T20:40:02.878" v="91644" actId="948"/>
          <ac:spMkLst>
            <pc:docMk/>
            <pc:sldMk cId="1506209761" sldId="324"/>
            <ac:spMk id="3" creationId="{29CBC1B8-7E3D-46D7-A681-6437B8F171BD}"/>
          </ac:spMkLst>
        </pc:spChg>
        <pc:spChg chg="mod ord">
          <ac:chgData name="Roger Weber" userId="5121a675575373c5" providerId="LiveId" clId="{C46E31ED-4A20-47FB-9D53-382D8AA21844}" dt="2023-07-23T18:47:34.539" v="85045" actId="20577"/>
          <ac:spMkLst>
            <pc:docMk/>
            <pc:sldMk cId="1506209761" sldId="324"/>
            <ac:spMk id="4" creationId="{00EC484A-9F60-459F-8F6D-70BA533554A7}"/>
          </ac:spMkLst>
        </pc:spChg>
        <pc:spChg chg="add mod">
          <ac:chgData name="Roger Weber" userId="5121a675575373c5" providerId="LiveId" clId="{C46E31ED-4A20-47FB-9D53-382D8AA21844}" dt="2023-07-23T20:39:42.404" v="91641" actId="14100"/>
          <ac:spMkLst>
            <pc:docMk/>
            <pc:sldMk cId="1506209761" sldId="324"/>
            <ac:spMk id="5" creationId="{EC059E58-1CC9-8121-33AC-D6D7CB9A855F}"/>
          </ac:spMkLst>
        </pc:spChg>
        <pc:spChg chg="add mod">
          <ac:chgData name="Roger Weber" userId="5121a675575373c5" providerId="LiveId" clId="{C46E31ED-4A20-47FB-9D53-382D8AA21844}" dt="2023-07-23T20:39:29.594" v="91638" actId="1076"/>
          <ac:spMkLst>
            <pc:docMk/>
            <pc:sldMk cId="1506209761" sldId="324"/>
            <ac:spMk id="6" creationId="{DC098761-E79E-FC5F-0D1B-8FA27354D6BC}"/>
          </ac:spMkLst>
        </pc:spChg>
        <pc:spChg chg="add mod">
          <ac:chgData name="Roger Weber" userId="5121a675575373c5" providerId="LiveId" clId="{C46E31ED-4A20-47FB-9D53-382D8AA21844}" dt="2023-07-23T20:39:45.420" v="91642" actId="14100"/>
          <ac:spMkLst>
            <pc:docMk/>
            <pc:sldMk cId="1506209761" sldId="324"/>
            <ac:spMk id="7" creationId="{C68B304F-7042-4B02-9B6D-4A9F1F65B466}"/>
          </ac:spMkLst>
        </pc:spChg>
        <pc:spChg chg="add mod">
          <ac:chgData name="Roger Weber" userId="5121a675575373c5" providerId="LiveId" clId="{C46E31ED-4A20-47FB-9D53-382D8AA21844}" dt="2023-07-23T20:39:48.300" v="91643" actId="1076"/>
          <ac:spMkLst>
            <pc:docMk/>
            <pc:sldMk cId="1506209761" sldId="324"/>
            <ac:spMk id="8" creationId="{3711D43D-C53F-1FE0-378C-A8AD0B466491}"/>
          </ac:spMkLst>
        </pc:spChg>
        <pc:spChg chg="mod ord">
          <ac:chgData name="Roger Weber" userId="5121a675575373c5" providerId="LiveId" clId="{C46E31ED-4A20-47FB-9D53-382D8AA21844}" dt="2023-07-23T18:47:34.539" v="85044"/>
          <ac:spMkLst>
            <pc:docMk/>
            <pc:sldMk cId="1506209761" sldId="324"/>
            <ac:spMk id="9" creationId="{1CEFB2D5-54F2-418A-9ABF-2EBD054F1584}"/>
          </ac:spMkLst>
        </pc:spChg>
      </pc:sldChg>
      <pc:sldChg chg="delSp modSp del mod ord modClrScheme chgLayout">
        <pc:chgData name="Roger Weber" userId="5121a675575373c5" providerId="LiveId" clId="{C46E31ED-4A20-47FB-9D53-382D8AA21844}" dt="2023-07-05T19:31:24.549" v="17606" actId="2696"/>
        <pc:sldMkLst>
          <pc:docMk/>
          <pc:sldMk cId="2317595818" sldId="325"/>
        </pc:sldMkLst>
        <pc:spChg chg="del mod ord">
          <ac:chgData name="Roger Weber" userId="5121a675575373c5" providerId="LiveId" clId="{C46E31ED-4A20-47FB-9D53-382D8AA21844}" dt="2023-07-05T19:18:23.935" v="17380" actId="478"/>
          <ac:spMkLst>
            <pc:docMk/>
            <pc:sldMk cId="2317595818" sldId="325"/>
            <ac:spMk id="2" creationId="{D46CA70D-4839-F57B-AE57-0C41793F1F1E}"/>
          </ac:spMkLst>
        </pc:spChg>
        <pc:spChg chg="mod ord">
          <ac:chgData name="Roger Weber" userId="5121a675575373c5" providerId="LiveId" clId="{C46E31ED-4A20-47FB-9D53-382D8AA21844}" dt="2023-07-05T19:18:20.742" v="17379" actId="700"/>
          <ac:spMkLst>
            <pc:docMk/>
            <pc:sldMk cId="2317595818" sldId="325"/>
            <ac:spMk id="3" creationId="{9C6AC42F-9305-4DBD-A73F-260DC1027C81}"/>
          </ac:spMkLst>
        </pc:spChg>
        <pc:spChg chg="mod ord">
          <ac:chgData name="Roger Weber" userId="5121a675575373c5" providerId="LiveId" clId="{C46E31ED-4A20-47FB-9D53-382D8AA21844}" dt="2023-07-05T19:24:05.253" v="17571" actId="20577"/>
          <ac:spMkLst>
            <pc:docMk/>
            <pc:sldMk cId="2317595818" sldId="325"/>
            <ac:spMk id="4" creationId="{AFCE9930-CDC6-6AB6-2F6C-E1DDA7CD122A}"/>
          </ac:spMkLst>
        </pc:spChg>
        <pc:spChg chg="del">
          <ac:chgData name="Roger Weber" userId="5121a675575373c5" providerId="LiveId" clId="{C46E31ED-4A20-47FB-9D53-382D8AA21844}" dt="2023-06-18T12:08:17.755" v="39" actId="700"/>
          <ac:spMkLst>
            <pc:docMk/>
            <pc:sldMk cId="2317595818" sldId="325"/>
            <ac:spMk id="5" creationId="{5A613B71-54FB-886D-51A4-EE31B3CBCDFB}"/>
          </ac:spMkLst>
        </pc:spChg>
      </pc:sldChg>
      <pc:sldChg chg="addSp delSp modSp del mod modClrScheme chgLayout">
        <pc:chgData name="Roger Weber" userId="5121a675575373c5" providerId="LiveId" clId="{C46E31ED-4A20-47FB-9D53-382D8AA21844}" dt="2023-07-05T19:31:48.370" v="17613" actId="2696"/>
        <pc:sldMkLst>
          <pc:docMk/>
          <pc:sldMk cId="257720334" sldId="326"/>
        </pc:sldMkLst>
        <pc:spChg chg="del mod ord">
          <ac:chgData name="Roger Weber" userId="5121a675575373c5" providerId="LiveId" clId="{C46E31ED-4A20-47FB-9D53-382D8AA21844}" dt="2023-06-18T12:08:21.508" v="40" actId="700"/>
          <ac:spMkLst>
            <pc:docMk/>
            <pc:sldMk cId="257720334" sldId="326"/>
            <ac:spMk id="2" creationId="{2244B879-F14B-CCCD-6623-141CBFF0B4EE}"/>
          </ac:spMkLst>
        </pc:spChg>
        <pc:spChg chg="mod ord">
          <ac:chgData name="Roger Weber" userId="5121a675575373c5" providerId="LiveId" clId="{C46E31ED-4A20-47FB-9D53-382D8AA21844}" dt="2023-06-18T12:53:20.083" v="2082" actId="20577"/>
          <ac:spMkLst>
            <pc:docMk/>
            <pc:sldMk cId="257720334" sldId="326"/>
            <ac:spMk id="3" creationId="{641FAEC0-F5A1-4DBC-BB63-5ED1FBC14270}"/>
          </ac:spMkLst>
        </pc:spChg>
        <pc:spChg chg="add mod ord">
          <ac:chgData name="Roger Weber" userId="5121a675575373c5" providerId="LiveId" clId="{C46E31ED-4A20-47FB-9D53-382D8AA21844}" dt="2023-06-18T12:08:21.508" v="40" actId="700"/>
          <ac:spMkLst>
            <pc:docMk/>
            <pc:sldMk cId="257720334" sldId="326"/>
            <ac:spMk id="4" creationId="{7ACA68E4-9260-D57B-F189-65267089A1FA}"/>
          </ac:spMkLst>
        </pc:spChg>
        <pc:spChg chg="del">
          <ac:chgData name="Roger Weber" userId="5121a675575373c5" providerId="LiveId" clId="{C46E31ED-4A20-47FB-9D53-382D8AA21844}" dt="2023-06-18T12:08:21.508" v="40" actId="700"/>
          <ac:spMkLst>
            <pc:docMk/>
            <pc:sldMk cId="257720334" sldId="326"/>
            <ac:spMk id="5" creationId="{83FC232B-36DF-1F4A-D439-FA93299358F9}"/>
          </ac:spMkLst>
        </pc:spChg>
      </pc:sldChg>
      <pc:sldChg chg="addSp delSp modSp mod modClrScheme chgLayout">
        <pc:chgData name="Roger Weber" userId="5121a675575373c5" providerId="LiveId" clId="{C46E31ED-4A20-47FB-9D53-382D8AA21844}" dt="2023-07-23T18:47:34.510" v="85009" actId="20577"/>
        <pc:sldMkLst>
          <pc:docMk/>
          <pc:sldMk cId="824394328" sldId="327"/>
        </pc:sldMkLst>
        <pc:spChg chg="add del mod">
          <ac:chgData name="Roger Weber" userId="5121a675575373c5" providerId="LiveId" clId="{C46E31ED-4A20-47FB-9D53-382D8AA21844}" dt="2023-06-25T17:54:29.508" v="6966"/>
          <ac:spMkLst>
            <pc:docMk/>
            <pc:sldMk cId="824394328" sldId="327"/>
            <ac:spMk id="3" creationId="{9330828F-2448-208B-0C85-2083D8B722E1}"/>
          </ac:spMkLst>
        </pc:spChg>
        <pc:spChg chg="add del mod ord">
          <ac:chgData name="Roger Weber" userId="5121a675575373c5" providerId="LiveId" clId="{C46E31ED-4A20-47FB-9D53-382D8AA21844}" dt="2023-06-18T12:06:57.193" v="29" actId="700"/>
          <ac:spMkLst>
            <pc:docMk/>
            <pc:sldMk cId="824394328" sldId="327"/>
            <ac:spMk id="3" creationId="{FA846067-1887-1CCF-04C2-5F568C61B2E2}"/>
          </ac:spMkLst>
        </pc:spChg>
        <pc:spChg chg="mod ord">
          <ac:chgData name="Roger Weber" userId="5121a675575373c5" providerId="LiveId" clId="{C46E31ED-4A20-47FB-9D53-382D8AA21844}" dt="2023-07-23T18:47:34.510" v="85009" actId="20577"/>
          <ac:spMkLst>
            <pc:docMk/>
            <pc:sldMk cId="824394328" sldId="327"/>
            <ac:spMk id="4" creationId="{FEFC493D-8801-193B-0686-900E15B8AFD9}"/>
          </ac:spMkLst>
        </pc:spChg>
        <pc:spChg chg="add del mod">
          <ac:chgData name="Roger Weber" userId="5121a675575373c5" providerId="LiveId" clId="{C46E31ED-4A20-47FB-9D53-382D8AA21844}" dt="2023-06-25T17:54:29.508" v="6966"/>
          <ac:spMkLst>
            <pc:docMk/>
            <pc:sldMk cId="824394328" sldId="327"/>
            <ac:spMk id="5" creationId="{0F8185DB-C2CA-4830-1DD7-E341E6CF12F1}"/>
          </ac:spMkLst>
        </pc:spChg>
        <pc:spChg chg="add del mod ord">
          <ac:chgData name="Roger Weber" userId="5121a675575373c5" providerId="LiveId" clId="{C46E31ED-4A20-47FB-9D53-382D8AA21844}" dt="2023-06-18T12:07:01.226" v="30" actId="700"/>
          <ac:spMkLst>
            <pc:docMk/>
            <pc:sldMk cId="824394328" sldId="327"/>
            <ac:spMk id="5" creationId="{D3C91010-C93F-6DF3-2340-731115AF1009}"/>
          </ac:spMkLst>
        </pc:spChg>
        <pc:spChg chg="add del mod">
          <ac:chgData name="Roger Weber" userId="5121a675575373c5" providerId="LiveId" clId="{C46E31ED-4A20-47FB-9D53-382D8AA21844}" dt="2023-06-25T17:54:29.508" v="6966"/>
          <ac:spMkLst>
            <pc:docMk/>
            <pc:sldMk cId="824394328" sldId="327"/>
            <ac:spMk id="6" creationId="{29CFAA1D-A2CF-8B50-4234-40BE6AF09411}"/>
          </ac:spMkLst>
        </pc:spChg>
        <pc:spChg chg="mod ord">
          <ac:chgData name="Roger Weber" userId="5121a675575373c5" providerId="LiveId" clId="{C46E31ED-4A20-47FB-9D53-382D8AA21844}" dt="2023-07-16T09:28:56.619" v="44782"/>
          <ac:spMkLst>
            <pc:docMk/>
            <pc:sldMk cId="824394328" sldId="327"/>
            <ac:spMk id="7" creationId="{70E9BD17-3ACD-578E-C635-5157B9E0F875}"/>
          </ac:spMkLst>
        </pc:spChg>
        <pc:spChg chg="del">
          <ac:chgData name="Roger Weber" userId="5121a675575373c5" providerId="LiveId" clId="{C46E31ED-4A20-47FB-9D53-382D8AA21844}" dt="2023-06-18T12:06:51.959" v="28" actId="700"/>
          <ac:spMkLst>
            <pc:docMk/>
            <pc:sldMk cId="824394328" sldId="327"/>
            <ac:spMk id="8" creationId="{2B77FDCB-DD76-AADE-3DBC-B9CE9E2C9E58}"/>
          </ac:spMkLst>
        </pc:spChg>
        <pc:spChg chg="mod">
          <ac:chgData name="Roger Weber" userId="5121a675575373c5" providerId="LiveId" clId="{C46E31ED-4A20-47FB-9D53-382D8AA21844}" dt="2023-06-25T17:54:34.465" v="6967"/>
          <ac:spMkLst>
            <pc:docMk/>
            <pc:sldMk cId="824394328" sldId="327"/>
            <ac:spMk id="12" creationId="{EBFC8377-3184-6311-5A6A-77070958628E}"/>
          </ac:spMkLst>
        </pc:spChg>
        <pc:spChg chg="add mod">
          <ac:chgData name="Roger Weber" userId="5121a675575373c5" providerId="LiveId" clId="{C46E31ED-4A20-47FB-9D53-382D8AA21844}" dt="2023-06-25T17:54:59.054" v="6983" actId="1036"/>
          <ac:spMkLst>
            <pc:docMk/>
            <pc:sldMk cId="824394328" sldId="327"/>
            <ac:spMk id="13" creationId="{745C04B7-44A7-C00B-D5A4-6794FE9AA28C}"/>
          </ac:spMkLst>
        </pc:spChg>
        <pc:spChg chg="add mod">
          <ac:chgData name="Roger Weber" userId="5121a675575373c5" providerId="LiveId" clId="{C46E31ED-4A20-47FB-9D53-382D8AA21844}" dt="2023-06-25T17:54:59.054" v="6983" actId="1036"/>
          <ac:spMkLst>
            <pc:docMk/>
            <pc:sldMk cId="824394328" sldId="327"/>
            <ac:spMk id="14" creationId="{AA0912D4-1C5E-442D-D2DC-98834C82453C}"/>
          </ac:spMkLst>
        </pc:spChg>
        <pc:spChg chg="add mod">
          <ac:chgData name="Roger Weber" userId="5121a675575373c5" providerId="LiveId" clId="{C46E31ED-4A20-47FB-9D53-382D8AA21844}" dt="2023-07-16T09:29:48.247" v="44785" actId="1076"/>
          <ac:spMkLst>
            <pc:docMk/>
            <pc:sldMk cId="824394328" sldId="327"/>
            <ac:spMk id="15" creationId="{D366D3D5-E121-51EA-918C-417353E4A2B4}"/>
          </ac:spMkLst>
        </pc:spChg>
        <pc:spChg chg="add mod ord">
          <ac:chgData name="Roger Weber" userId="5121a675575373c5" providerId="LiveId" clId="{C46E31ED-4A20-47FB-9D53-382D8AA21844}" dt="2023-06-25T17:55:07.394" v="6985" actId="167"/>
          <ac:spMkLst>
            <pc:docMk/>
            <pc:sldMk cId="824394328" sldId="327"/>
            <ac:spMk id="18" creationId="{608F2D37-DCC5-91B5-291E-211F9B964721}"/>
          </ac:spMkLst>
        </pc:spChg>
        <pc:grpChg chg="add mod">
          <ac:chgData name="Roger Weber" userId="5121a675575373c5" providerId="LiveId" clId="{C46E31ED-4A20-47FB-9D53-382D8AA21844}" dt="2023-06-25T17:54:59.054" v="6983" actId="1036"/>
          <ac:grpSpMkLst>
            <pc:docMk/>
            <pc:sldMk cId="824394328" sldId="327"/>
            <ac:grpSpMk id="9" creationId="{627034D1-FA7D-3F3A-BE2A-6944FB1CFEEB}"/>
          </ac:grpSpMkLst>
        </pc:grpChg>
        <pc:picChg chg="del mod">
          <ac:chgData name="Roger Weber" userId="5121a675575373c5" providerId="LiveId" clId="{C46E31ED-4A20-47FB-9D53-382D8AA21844}" dt="2023-06-25T17:54:12.322" v="6961" actId="478"/>
          <ac:picMkLst>
            <pc:docMk/>
            <pc:sldMk cId="824394328" sldId="327"/>
            <ac:picMk id="2" creationId="{E3794BF9-6C37-20B3-0913-53602DC140CB}"/>
          </ac:picMkLst>
        </pc:picChg>
        <pc:picChg chg="mod">
          <ac:chgData name="Roger Weber" userId="5121a675575373c5" providerId="LiveId" clId="{C46E31ED-4A20-47FB-9D53-382D8AA21844}" dt="2023-06-25T17:54:34.465" v="6967"/>
          <ac:picMkLst>
            <pc:docMk/>
            <pc:sldMk cId="824394328" sldId="327"/>
            <ac:picMk id="10" creationId="{DD041F46-AFC0-A4F6-5591-2F9BC516D9D0}"/>
          </ac:picMkLst>
        </pc:picChg>
        <pc:picChg chg="add mod">
          <ac:chgData name="Roger Weber" userId="5121a675575373c5" providerId="LiveId" clId="{C46E31ED-4A20-47FB-9D53-382D8AA21844}" dt="2023-06-25T17:54:48.087" v="6970" actId="1076"/>
          <ac:picMkLst>
            <pc:docMk/>
            <pc:sldMk cId="824394328" sldId="327"/>
            <ac:picMk id="17" creationId="{EAAF81C0-8F51-5EBC-2BB6-D36EB749857A}"/>
          </ac:picMkLst>
        </pc:picChg>
        <pc:cxnChg chg="add del mod">
          <ac:chgData name="Roger Weber" userId="5121a675575373c5" providerId="LiveId" clId="{C46E31ED-4A20-47FB-9D53-382D8AA21844}" dt="2023-06-25T17:54:29.508" v="6966"/>
          <ac:cxnSpMkLst>
            <pc:docMk/>
            <pc:sldMk cId="824394328" sldId="327"/>
            <ac:cxnSpMk id="8" creationId="{CB6170CD-B525-1EF6-A6E7-729B2B0E1C2A}"/>
          </ac:cxnSpMkLst>
        </pc:cxnChg>
        <pc:cxnChg chg="mod">
          <ac:chgData name="Roger Weber" userId="5121a675575373c5" providerId="LiveId" clId="{C46E31ED-4A20-47FB-9D53-382D8AA21844}" dt="2023-06-25T17:54:34.465" v="6967"/>
          <ac:cxnSpMkLst>
            <pc:docMk/>
            <pc:sldMk cId="824394328" sldId="327"/>
            <ac:cxnSpMk id="11" creationId="{38FE737E-BD6A-25DA-5103-AD56E1E2F445}"/>
          </ac:cxnSpMkLst>
        </pc:cxnChg>
        <pc:cxnChg chg="add mod">
          <ac:chgData name="Roger Weber" userId="5121a675575373c5" providerId="LiveId" clId="{C46E31ED-4A20-47FB-9D53-382D8AA21844}" dt="2023-07-16T09:29:48.247" v="44785" actId="1076"/>
          <ac:cxnSpMkLst>
            <pc:docMk/>
            <pc:sldMk cId="824394328" sldId="327"/>
            <ac:cxnSpMk id="16" creationId="{82E4246C-AC20-38FF-B4C2-BD99AA196EF4}"/>
          </ac:cxnSpMkLst>
        </pc:cxnChg>
      </pc:sldChg>
      <pc:sldChg chg="addSp delSp modSp del mod ord modClrScheme chgLayout">
        <pc:chgData name="Roger Weber" userId="5121a675575373c5" providerId="LiveId" clId="{C46E31ED-4A20-47FB-9D53-382D8AA21844}" dt="2023-06-19T17:14:13.621" v="4626" actId="2696"/>
        <pc:sldMkLst>
          <pc:docMk/>
          <pc:sldMk cId="4059481159" sldId="328"/>
        </pc:sldMkLst>
        <pc:spChg chg="add del mod ord">
          <ac:chgData name="Roger Weber" userId="5121a675575373c5" providerId="LiveId" clId="{C46E31ED-4A20-47FB-9D53-382D8AA21844}" dt="2023-06-18T12:07:53.381" v="35" actId="700"/>
          <ac:spMkLst>
            <pc:docMk/>
            <pc:sldMk cId="4059481159" sldId="328"/>
            <ac:spMk id="2" creationId="{D181CF33-C710-81DB-FA54-B8857C49FDEF}"/>
          </ac:spMkLst>
        </pc:spChg>
        <pc:spChg chg="add mod">
          <ac:chgData name="Roger Weber" userId="5121a675575373c5" providerId="LiveId" clId="{C46E31ED-4A20-47FB-9D53-382D8AA21844}" dt="2023-06-18T12:53:20.073" v="2074" actId="20577"/>
          <ac:spMkLst>
            <pc:docMk/>
            <pc:sldMk cId="4059481159" sldId="328"/>
            <ac:spMk id="3" creationId="{F212D87D-F768-B030-9D24-8755C2113455}"/>
          </ac:spMkLst>
        </pc:spChg>
        <pc:spChg chg="mod ord">
          <ac:chgData name="Roger Weber" userId="5121a675575373c5" providerId="LiveId" clId="{C46E31ED-4A20-47FB-9D53-382D8AA21844}" dt="2023-06-18T12:07:53.381" v="35" actId="700"/>
          <ac:spMkLst>
            <pc:docMk/>
            <pc:sldMk cId="4059481159" sldId="328"/>
            <ac:spMk id="7" creationId="{923A20AA-00B3-CF28-62C4-414B327CBEBD}"/>
          </ac:spMkLst>
        </pc:spChg>
        <pc:spChg chg="del">
          <ac:chgData name="Roger Weber" userId="5121a675575373c5" providerId="LiveId" clId="{C46E31ED-4A20-47FB-9D53-382D8AA21844}" dt="2023-06-18T12:07:49.356" v="34" actId="700"/>
          <ac:spMkLst>
            <pc:docMk/>
            <pc:sldMk cId="4059481159" sldId="328"/>
            <ac:spMk id="8" creationId="{6CE338B3-B9F3-4E06-342C-2C8E062F3700}"/>
          </ac:spMkLst>
        </pc:spChg>
      </pc:sldChg>
      <pc:sldChg chg="addSp delSp modSp mod modClrScheme chgLayout">
        <pc:chgData name="Roger Weber" userId="5121a675575373c5" providerId="LiveId" clId="{C46E31ED-4A20-47FB-9D53-382D8AA21844}" dt="2023-07-23T18:47:34.501" v="84998" actId="20577"/>
        <pc:sldMkLst>
          <pc:docMk/>
          <pc:sldMk cId="1391274285" sldId="329"/>
        </pc:sldMkLst>
        <pc:spChg chg="add mod ord">
          <ac:chgData name="Roger Weber" userId="5121a675575373c5" providerId="LiveId" clId="{C46E31ED-4A20-47FB-9D53-382D8AA21844}" dt="2023-07-16T10:57:56.146" v="47258" actId="2711"/>
          <ac:spMkLst>
            <pc:docMk/>
            <pc:sldMk cId="1391274285" sldId="329"/>
            <ac:spMk id="2" creationId="{900EC490-B600-9A9C-074B-1DA1DE85B9FD}"/>
          </ac:spMkLst>
        </pc:spChg>
        <pc:spChg chg="add mod ord">
          <ac:chgData name="Roger Weber" userId="5121a675575373c5" providerId="LiveId" clId="{C46E31ED-4A20-47FB-9D53-382D8AA21844}" dt="2023-06-18T12:08:24.278" v="41" actId="700"/>
          <ac:spMkLst>
            <pc:docMk/>
            <pc:sldMk cId="1391274285" sldId="329"/>
            <ac:spMk id="2" creationId="{ACCF53C1-BDC5-B9A0-BB75-AB3D62DA55E9}"/>
          </ac:spMkLst>
        </pc:spChg>
        <pc:spChg chg="add mod ord">
          <ac:chgData name="Roger Weber" userId="5121a675575373c5" providerId="LiveId" clId="{C46E31ED-4A20-47FB-9D53-382D8AA21844}" dt="2023-07-23T18:47:34.501" v="84998" actId="20577"/>
          <ac:spMkLst>
            <pc:docMk/>
            <pc:sldMk cId="1391274285" sldId="329"/>
            <ac:spMk id="3" creationId="{8ABB9084-6323-01C1-0561-1D6D5B50F52A}"/>
          </ac:spMkLst>
        </pc:spChg>
        <pc:spChg chg="mod ord">
          <ac:chgData name="Roger Weber" userId="5121a675575373c5" providerId="LiveId" clId="{C46E31ED-4A20-47FB-9D53-382D8AA21844}" dt="2023-07-05T19:35:30.317" v="17633" actId="700"/>
          <ac:spMkLst>
            <pc:docMk/>
            <pc:sldMk cId="1391274285" sldId="329"/>
            <ac:spMk id="4" creationId="{3658451A-B727-1456-2D19-13D48EDF86C9}"/>
          </ac:spMkLst>
        </pc:spChg>
        <pc:spChg chg="add mod">
          <ac:chgData name="Roger Weber" userId="5121a675575373c5" providerId="LiveId" clId="{C46E31ED-4A20-47FB-9D53-382D8AA21844}" dt="2023-07-22T09:27:37.170" v="58746" actId="242"/>
          <ac:spMkLst>
            <pc:docMk/>
            <pc:sldMk cId="1391274285" sldId="329"/>
            <ac:spMk id="4" creationId="{A8848E0B-6114-01E7-FF9B-8741F4CF422A}"/>
          </ac:spMkLst>
        </pc:spChg>
        <pc:spChg chg="del mod ord">
          <ac:chgData name="Roger Weber" userId="5121a675575373c5" providerId="LiveId" clId="{C46E31ED-4A20-47FB-9D53-382D8AA21844}" dt="2023-06-18T12:08:24.278" v="41" actId="700"/>
          <ac:spMkLst>
            <pc:docMk/>
            <pc:sldMk cId="1391274285" sldId="329"/>
            <ac:spMk id="5" creationId="{ABFEE0F2-12A8-8472-9F11-C503452B8480}"/>
          </ac:spMkLst>
        </pc:spChg>
        <pc:spChg chg="del mod ord">
          <ac:chgData name="Roger Weber" userId="5121a675575373c5" providerId="LiveId" clId="{C46E31ED-4A20-47FB-9D53-382D8AA21844}" dt="2023-07-05T19:35:30.317" v="17633" actId="700"/>
          <ac:spMkLst>
            <pc:docMk/>
            <pc:sldMk cId="1391274285" sldId="329"/>
            <ac:spMk id="5" creationId="{CEA24F86-13CD-17AD-3FEB-5146849D07C9}"/>
          </ac:spMkLst>
        </pc:spChg>
        <pc:spChg chg="del">
          <ac:chgData name="Roger Weber" userId="5121a675575373c5" providerId="LiveId" clId="{C46E31ED-4A20-47FB-9D53-382D8AA21844}" dt="2023-06-18T12:08:24.278" v="41" actId="700"/>
          <ac:spMkLst>
            <pc:docMk/>
            <pc:sldMk cId="1391274285" sldId="329"/>
            <ac:spMk id="6" creationId="{3DC3F1DC-2769-73AC-B860-CCAAD1102670}"/>
          </ac:spMkLst>
        </pc:spChg>
        <pc:graphicFrameChg chg="add mod modGraphic">
          <ac:chgData name="Roger Weber" userId="5121a675575373c5" providerId="LiveId" clId="{C46E31ED-4A20-47FB-9D53-382D8AA21844}" dt="2023-07-22T09:15:53.207" v="58419" actId="114"/>
          <ac:graphicFrameMkLst>
            <pc:docMk/>
            <pc:sldMk cId="1391274285" sldId="329"/>
            <ac:graphicFrameMk id="6" creationId="{B8CE65CF-D1DA-2961-0958-8DB8657D902C}"/>
          </ac:graphicFrameMkLst>
        </pc:graphicFrameChg>
      </pc:sldChg>
      <pc:sldChg chg="addSp delSp modSp new del mod modClrScheme chgLayout modNotesTx">
        <pc:chgData name="Roger Weber" userId="5121a675575373c5" providerId="LiveId" clId="{C46E31ED-4A20-47FB-9D53-382D8AA21844}" dt="2023-06-18T13:28:25.775" v="2689" actId="2696"/>
        <pc:sldMkLst>
          <pc:docMk/>
          <pc:sldMk cId="754228650" sldId="330"/>
        </pc:sldMkLst>
        <pc:spChg chg="del">
          <ac:chgData name="Roger Weber" userId="5121a675575373c5" providerId="LiveId" clId="{C46E31ED-4A20-47FB-9D53-382D8AA21844}" dt="2023-06-18T12:25:18.639" v="272" actId="700"/>
          <ac:spMkLst>
            <pc:docMk/>
            <pc:sldMk cId="754228650" sldId="330"/>
            <ac:spMk id="2" creationId="{18597FE6-14F3-75A0-8C04-9E5C23D0A94B}"/>
          </ac:spMkLst>
        </pc:spChg>
        <pc:spChg chg="mod ord">
          <ac:chgData name="Roger Weber" userId="5121a675575373c5" providerId="LiveId" clId="{C46E31ED-4A20-47FB-9D53-382D8AA21844}" dt="2023-06-18T12:53:20.068" v="2070" actId="20577"/>
          <ac:spMkLst>
            <pc:docMk/>
            <pc:sldMk cId="754228650" sldId="330"/>
            <ac:spMk id="3" creationId="{15CF9486-BBCE-68EE-77BF-E5A394C366A5}"/>
          </ac:spMkLst>
        </pc:spChg>
        <pc:spChg chg="del mod ord">
          <ac:chgData name="Roger Weber" userId="5121a675575373c5" providerId="LiveId" clId="{C46E31ED-4A20-47FB-9D53-382D8AA21844}" dt="2023-06-18T12:25:18.639" v="272" actId="700"/>
          <ac:spMkLst>
            <pc:docMk/>
            <pc:sldMk cId="754228650" sldId="330"/>
            <ac:spMk id="4" creationId="{98D571C2-3FD4-F9D7-A25A-CB7CFB5F9407}"/>
          </ac:spMkLst>
        </pc:spChg>
        <pc:spChg chg="add mod ord">
          <ac:chgData name="Roger Weber" userId="5121a675575373c5" providerId="LiveId" clId="{C46E31ED-4A20-47FB-9D53-382D8AA21844}" dt="2023-06-18T12:58:04.862" v="2378" actId="20577"/>
          <ac:spMkLst>
            <pc:docMk/>
            <pc:sldMk cId="754228650" sldId="330"/>
            <ac:spMk id="5" creationId="{9BDCE380-E380-3FD6-803B-8392A53E256B}"/>
          </ac:spMkLst>
        </pc:spChg>
        <pc:spChg chg="add mod ord">
          <ac:chgData name="Roger Weber" userId="5121a675575373c5" providerId="LiveId" clId="{C46E31ED-4A20-47FB-9D53-382D8AA21844}" dt="2023-06-18T12:57:37.892" v="2353" actId="14100"/>
          <ac:spMkLst>
            <pc:docMk/>
            <pc:sldMk cId="754228650" sldId="330"/>
            <ac:spMk id="6" creationId="{58872789-E898-50CC-CFFB-097CD1752777}"/>
          </ac:spMkLst>
        </pc:spChg>
        <pc:spChg chg="add mod ord">
          <ac:chgData name="Roger Weber" userId="5121a675575373c5" providerId="LiveId" clId="{C46E31ED-4A20-47FB-9D53-382D8AA21844}" dt="2023-06-18T12:57:52.314" v="2356" actId="14100"/>
          <ac:spMkLst>
            <pc:docMk/>
            <pc:sldMk cId="754228650" sldId="330"/>
            <ac:spMk id="7" creationId="{6C7FA3A6-BD13-D15B-DC76-381617F3DCDC}"/>
          </ac:spMkLst>
        </pc:spChg>
        <pc:spChg chg="add mod ord">
          <ac:chgData name="Roger Weber" userId="5121a675575373c5" providerId="LiveId" clId="{C46E31ED-4A20-47FB-9D53-382D8AA21844}" dt="2023-06-18T12:57:58.203" v="2357" actId="14100"/>
          <ac:spMkLst>
            <pc:docMk/>
            <pc:sldMk cId="754228650" sldId="330"/>
            <ac:spMk id="8" creationId="{CCBCC58E-745C-BE40-5586-671AF055F76F}"/>
          </ac:spMkLst>
        </pc:spChg>
      </pc:sldChg>
      <pc:sldChg chg="addSp delSp modSp new mod">
        <pc:chgData name="Roger Weber" userId="5121a675575373c5" providerId="LiveId" clId="{C46E31ED-4A20-47FB-9D53-382D8AA21844}" dt="2023-07-23T18:47:34.506" v="85004" actId="20577"/>
        <pc:sldMkLst>
          <pc:docMk/>
          <pc:sldMk cId="966637064" sldId="331"/>
        </pc:sldMkLst>
        <pc:spChg chg="mod">
          <ac:chgData name="Roger Weber" userId="5121a675575373c5" providerId="LiveId" clId="{C46E31ED-4A20-47FB-9D53-382D8AA21844}" dt="2023-07-23T18:47:34.506" v="85004" actId="20577"/>
          <ac:spMkLst>
            <pc:docMk/>
            <pc:sldMk cId="966637064" sldId="331"/>
            <ac:spMk id="2" creationId="{5B89BD2C-AF17-8A1E-404A-585D9CF305DC}"/>
          </ac:spMkLst>
        </pc:spChg>
        <pc:spChg chg="del mod">
          <ac:chgData name="Roger Weber" userId="5121a675575373c5" providerId="LiveId" clId="{C46E31ED-4A20-47FB-9D53-382D8AA21844}" dt="2023-06-18T13:05:35.850" v="2396"/>
          <ac:spMkLst>
            <pc:docMk/>
            <pc:sldMk cId="966637064" sldId="331"/>
            <ac:spMk id="3" creationId="{4DBF93A5-DD9E-ECD9-FD22-FE5FA25C2FF6}"/>
          </ac:spMkLst>
        </pc:spChg>
        <pc:spChg chg="add mod">
          <ac:chgData name="Roger Weber" userId="5121a675575373c5" providerId="LiveId" clId="{C46E31ED-4A20-47FB-9D53-382D8AA21844}" dt="2023-07-23T17:37:51.768" v="78346" actId="14100"/>
          <ac:spMkLst>
            <pc:docMk/>
            <pc:sldMk cId="966637064" sldId="331"/>
            <ac:spMk id="4" creationId="{9B77AB6F-95D8-4FF5-065B-A5C01FC07202}"/>
          </ac:spMkLst>
        </pc:spChg>
        <pc:picChg chg="add mod">
          <ac:chgData name="Roger Weber" userId="5121a675575373c5" providerId="LiveId" clId="{C46E31ED-4A20-47FB-9D53-382D8AA21844}" dt="2023-07-11T21:44:54.177" v="33426" actId="1035"/>
          <ac:picMkLst>
            <pc:docMk/>
            <pc:sldMk cId="966637064" sldId="331"/>
            <ac:picMk id="1026" creationId="{516D6C0D-78D1-B9BD-5E6B-0C8026F71DB5}"/>
          </ac:picMkLst>
        </pc:picChg>
        <pc:picChg chg="add mod">
          <ac:chgData name="Roger Weber" userId="5121a675575373c5" providerId="LiveId" clId="{C46E31ED-4A20-47FB-9D53-382D8AA21844}" dt="2023-07-11T21:44:54.177" v="33426" actId="1035"/>
          <ac:picMkLst>
            <pc:docMk/>
            <pc:sldMk cId="966637064" sldId="331"/>
            <ac:picMk id="1028" creationId="{02CB288A-0B45-B7F8-87DA-650F845F75E4}"/>
          </ac:picMkLst>
        </pc:picChg>
      </pc:sldChg>
      <pc:sldChg chg="addSp delSp modSp add mod modNotesTx">
        <pc:chgData name="Roger Weber" userId="5121a675575373c5" providerId="LiveId" clId="{C46E31ED-4A20-47FB-9D53-382D8AA21844}" dt="2023-07-23T18:47:34.507" v="85005" actId="20577"/>
        <pc:sldMkLst>
          <pc:docMk/>
          <pc:sldMk cId="2163769441" sldId="332"/>
        </pc:sldMkLst>
        <pc:spChg chg="mod">
          <ac:chgData name="Roger Weber" userId="5121a675575373c5" providerId="LiveId" clId="{C46E31ED-4A20-47FB-9D53-382D8AA21844}" dt="2023-07-23T18:47:34.507" v="85005" actId="20577"/>
          <ac:spMkLst>
            <pc:docMk/>
            <pc:sldMk cId="2163769441" sldId="332"/>
            <ac:spMk id="2" creationId="{5B89BD2C-AF17-8A1E-404A-585D9CF305DC}"/>
          </ac:spMkLst>
        </pc:spChg>
        <pc:spChg chg="mod">
          <ac:chgData name="Roger Weber" userId="5121a675575373c5" providerId="LiveId" clId="{C46E31ED-4A20-47FB-9D53-382D8AA21844}" dt="2023-07-22T10:47:27.078" v="63592" actId="14"/>
          <ac:spMkLst>
            <pc:docMk/>
            <pc:sldMk cId="2163769441" sldId="332"/>
            <ac:spMk id="4" creationId="{9B77AB6F-95D8-4FF5-065B-A5C01FC07202}"/>
          </ac:spMkLst>
        </pc:spChg>
        <pc:picChg chg="del">
          <ac:chgData name="Roger Weber" userId="5121a675575373c5" providerId="LiveId" clId="{C46E31ED-4A20-47FB-9D53-382D8AA21844}" dt="2023-06-18T13:16:33.279" v="2554" actId="478"/>
          <ac:picMkLst>
            <pc:docMk/>
            <pc:sldMk cId="2163769441" sldId="332"/>
            <ac:picMk id="1026" creationId="{516D6C0D-78D1-B9BD-5E6B-0C8026F71DB5}"/>
          </ac:picMkLst>
        </pc:picChg>
        <pc:picChg chg="del">
          <ac:chgData name="Roger Weber" userId="5121a675575373c5" providerId="LiveId" clId="{C46E31ED-4A20-47FB-9D53-382D8AA21844}" dt="2023-06-18T13:14:37.875" v="2550" actId="478"/>
          <ac:picMkLst>
            <pc:docMk/>
            <pc:sldMk cId="2163769441" sldId="332"/>
            <ac:picMk id="1028" creationId="{02CB288A-0B45-B7F8-87DA-650F845F75E4}"/>
          </ac:picMkLst>
        </pc:picChg>
        <pc:picChg chg="add mod">
          <ac:chgData name="Roger Weber" userId="5121a675575373c5" providerId="LiveId" clId="{C46E31ED-4A20-47FB-9D53-382D8AA21844}" dt="2023-06-18T13:16:53.230" v="2560" actId="1076"/>
          <ac:picMkLst>
            <pc:docMk/>
            <pc:sldMk cId="2163769441" sldId="332"/>
            <ac:picMk id="2050" creationId="{71A3F34F-97B8-C478-3B06-4458169361DF}"/>
          </ac:picMkLst>
        </pc:picChg>
        <pc:picChg chg="add mod">
          <ac:chgData name="Roger Weber" userId="5121a675575373c5" providerId="LiveId" clId="{C46E31ED-4A20-47FB-9D53-382D8AA21844}" dt="2023-07-11T21:45:08.468" v="33429" actId="1076"/>
          <ac:picMkLst>
            <pc:docMk/>
            <pc:sldMk cId="2163769441" sldId="332"/>
            <ac:picMk id="2052" creationId="{2D72DDF0-7E24-9AB1-A2CF-CA7F5DEA3032}"/>
          </ac:picMkLst>
        </pc:picChg>
      </pc:sldChg>
      <pc:sldChg chg="addSp delSp modSp add mod">
        <pc:chgData name="Roger Weber" userId="5121a675575373c5" providerId="LiveId" clId="{C46E31ED-4A20-47FB-9D53-382D8AA21844}" dt="2023-07-23T20:07:16.863" v="91352" actId="1076"/>
        <pc:sldMkLst>
          <pc:docMk/>
          <pc:sldMk cId="2485910336" sldId="333"/>
        </pc:sldMkLst>
        <pc:spChg chg="mod">
          <ac:chgData name="Roger Weber" userId="5121a675575373c5" providerId="LiveId" clId="{C46E31ED-4A20-47FB-9D53-382D8AA21844}" dt="2023-07-23T18:47:34.507" v="85006" actId="20577"/>
          <ac:spMkLst>
            <pc:docMk/>
            <pc:sldMk cId="2485910336" sldId="333"/>
            <ac:spMk id="2" creationId="{5B89BD2C-AF17-8A1E-404A-585D9CF305DC}"/>
          </ac:spMkLst>
        </pc:spChg>
        <pc:spChg chg="mod">
          <ac:chgData name="Roger Weber" userId="5121a675575373c5" providerId="LiveId" clId="{C46E31ED-4A20-47FB-9D53-382D8AA21844}" dt="2023-07-22T10:47:31.419" v="63593" actId="14"/>
          <ac:spMkLst>
            <pc:docMk/>
            <pc:sldMk cId="2485910336" sldId="333"/>
            <ac:spMk id="4" creationId="{9B77AB6F-95D8-4FF5-065B-A5C01FC07202}"/>
          </ac:spMkLst>
        </pc:spChg>
        <pc:picChg chg="add mod">
          <ac:chgData name="Roger Weber" userId="5121a675575373c5" providerId="LiveId" clId="{C46E31ED-4A20-47FB-9D53-382D8AA21844}" dt="2023-07-23T20:07:16.863" v="91352" actId="1076"/>
          <ac:picMkLst>
            <pc:docMk/>
            <pc:sldMk cId="2485910336" sldId="333"/>
            <ac:picMk id="5" creationId="{22EA2C17-3751-32EB-4489-FE60B38C51E2}"/>
          </ac:picMkLst>
        </pc:picChg>
        <pc:picChg chg="add mod modCrop">
          <ac:chgData name="Roger Weber" userId="5121a675575373c5" providerId="LiveId" clId="{C46E31ED-4A20-47FB-9D53-382D8AA21844}" dt="2023-07-09T19:17:48.807" v="27985" actId="1076"/>
          <ac:picMkLst>
            <pc:docMk/>
            <pc:sldMk cId="2485910336" sldId="333"/>
            <ac:picMk id="7" creationId="{065D3A76-4269-4B29-77E3-AD1F36BE8B9C}"/>
          </ac:picMkLst>
        </pc:picChg>
        <pc:picChg chg="del">
          <ac:chgData name="Roger Weber" userId="5121a675575373c5" providerId="LiveId" clId="{C46E31ED-4A20-47FB-9D53-382D8AA21844}" dt="2023-06-18T13:19:01.401" v="2621" actId="478"/>
          <ac:picMkLst>
            <pc:docMk/>
            <pc:sldMk cId="2485910336" sldId="333"/>
            <ac:picMk id="2050" creationId="{71A3F34F-97B8-C478-3B06-4458169361DF}"/>
          </ac:picMkLst>
        </pc:picChg>
        <pc:picChg chg="del">
          <ac:chgData name="Roger Weber" userId="5121a675575373c5" providerId="LiveId" clId="{C46E31ED-4A20-47FB-9D53-382D8AA21844}" dt="2023-06-18T13:22:29.308" v="2628" actId="478"/>
          <ac:picMkLst>
            <pc:docMk/>
            <pc:sldMk cId="2485910336" sldId="333"/>
            <ac:picMk id="2052" creationId="{2D72DDF0-7E24-9AB1-A2CF-CA7F5DEA3032}"/>
          </ac:picMkLst>
        </pc:picChg>
      </pc:sldChg>
      <pc:sldChg chg="addSp delSp modSp add mod ord">
        <pc:chgData name="Roger Weber" userId="5121a675575373c5" providerId="LiveId" clId="{C46E31ED-4A20-47FB-9D53-382D8AA21844}" dt="2023-07-23T20:08:19.654" v="91353" actId="20577"/>
        <pc:sldMkLst>
          <pc:docMk/>
          <pc:sldMk cId="726686456" sldId="334"/>
        </pc:sldMkLst>
        <pc:spChg chg="mod">
          <ac:chgData name="Roger Weber" userId="5121a675575373c5" providerId="LiveId" clId="{C46E31ED-4A20-47FB-9D53-382D8AA21844}" dt="2023-07-23T18:47:34.509" v="85008" actId="20577"/>
          <ac:spMkLst>
            <pc:docMk/>
            <pc:sldMk cId="726686456" sldId="334"/>
            <ac:spMk id="4" creationId="{FEFC493D-8801-193B-0686-900E15B8AFD9}"/>
          </ac:spMkLst>
        </pc:spChg>
        <pc:spChg chg="mod">
          <ac:chgData name="Roger Weber" userId="5121a675575373c5" providerId="LiveId" clId="{C46E31ED-4A20-47FB-9D53-382D8AA21844}" dt="2023-07-23T20:08:19.654" v="91353" actId="20577"/>
          <ac:spMkLst>
            <pc:docMk/>
            <pc:sldMk cId="726686456" sldId="334"/>
            <ac:spMk id="7" creationId="{70E9BD17-3ACD-578E-C635-5157B9E0F875}"/>
          </ac:spMkLst>
        </pc:spChg>
        <pc:spChg chg="add mod ord">
          <ac:chgData name="Roger Weber" userId="5121a675575373c5" providerId="LiveId" clId="{C46E31ED-4A20-47FB-9D53-382D8AA21844}" dt="2023-06-25T17:50:01.310" v="6956" actId="14100"/>
          <ac:spMkLst>
            <pc:docMk/>
            <pc:sldMk cId="726686456" sldId="334"/>
            <ac:spMk id="11" creationId="{7B12FE54-DFC4-FE72-0B39-E5FC4869E01F}"/>
          </ac:spMkLst>
        </pc:spChg>
        <pc:spChg chg="add del mod">
          <ac:chgData name="Roger Weber" userId="5121a675575373c5" providerId="LiveId" clId="{C46E31ED-4A20-47FB-9D53-382D8AA21844}" dt="2023-06-19T17:49:33.574" v="6717" actId="478"/>
          <ac:spMkLst>
            <pc:docMk/>
            <pc:sldMk cId="726686456" sldId="334"/>
            <ac:spMk id="12" creationId="{6B1F3518-E132-B636-1275-DB8028EF2D1D}"/>
          </ac:spMkLst>
        </pc:spChg>
        <pc:spChg chg="add del">
          <ac:chgData name="Roger Weber" userId="5121a675575373c5" providerId="LiveId" clId="{C46E31ED-4A20-47FB-9D53-382D8AA21844}" dt="2023-06-19T17:51:02.203" v="6724" actId="478"/>
          <ac:spMkLst>
            <pc:docMk/>
            <pc:sldMk cId="726686456" sldId="334"/>
            <ac:spMk id="13" creationId="{A40B74DB-94B5-C6A2-420B-7EB318C584BD}"/>
          </ac:spMkLst>
        </pc:spChg>
        <pc:spChg chg="add del mod">
          <ac:chgData name="Roger Weber" userId="5121a675575373c5" providerId="LiveId" clId="{C46E31ED-4A20-47FB-9D53-382D8AA21844}" dt="2023-06-19T17:51:35.504" v="6730" actId="478"/>
          <ac:spMkLst>
            <pc:docMk/>
            <pc:sldMk cId="726686456" sldId="334"/>
            <ac:spMk id="14" creationId="{520E5CB2-77A8-C3BD-0485-B299DE4D39F7}"/>
          </ac:spMkLst>
        </pc:spChg>
        <pc:spChg chg="add mod">
          <ac:chgData name="Roger Weber" userId="5121a675575373c5" providerId="LiveId" clId="{C46E31ED-4A20-47FB-9D53-382D8AA21844}" dt="2023-06-19T17:52:41.542" v="6739" actId="206"/>
          <ac:spMkLst>
            <pc:docMk/>
            <pc:sldMk cId="726686456" sldId="334"/>
            <ac:spMk id="15" creationId="{96DC0C6D-CF72-D1AB-4FCC-C99E6108C0EF}"/>
          </ac:spMkLst>
        </pc:spChg>
        <pc:picChg chg="del">
          <ac:chgData name="Roger Weber" userId="5121a675575373c5" providerId="LiveId" clId="{C46E31ED-4A20-47FB-9D53-382D8AA21844}" dt="2023-06-19T17:42:52.661" v="6278" actId="478"/>
          <ac:picMkLst>
            <pc:docMk/>
            <pc:sldMk cId="726686456" sldId="334"/>
            <ac:picMk id="2" creationId="{E3794BF9-6C37-20B3-0913-53602DC140CB}"/>
          </ac:picMkLst>
        </pc:picChg>
        <pc:picChg chg="add mod">
          <ac:chgData name="Roger Weber" userId="5121a675575373c5" providerId="LiveId" clId="{C46E31ED-4A20-47FB-9D53-382D8AA21844}" dt="2023-06-19T17:51:42.425" v="6731" actId="1076"/>
          <ac:picMkLst>
            <pc:docMk/>
            <pc:sldMk cId="726686456" sldId="334"/>
            <ac:picMk id="5" creationId="{FDA63CEF-7996-D597-D818-DCA83B966A45}"/>
          </ac:picMkLst>
        </pc:picChg>
        <pc:picChg chg="add mod">
          <ac:chgData name="Roger Weber" userId="5121a675575373c5" providerId="LiveId" clId="{C46E31ED-4A20-47FB-9D53-382D8AA21844}" dt="2023-06-19T17:48:14.378" v="6707" actId="14100"/>
          <ac:picMkLst>
            <pc:docMk/>
            <pc:sldMk cId="726686456" sldId="334"/>
            <ac:picMk id="8" creationId="{92A0AE54-0669-648E-C86D-C5865597C394}"/>
          </ac:picMkLst>
        </pc:picChg>
        <pc:picChg chg="add mod">
          <ac:chgData name="Roger Weber" userId="5121a675575373c5" providerId="LiveId" clId="{C46E31ED-4A20-47FB-9D53-382D8AA21844}" dt="2023-06-19T17:51:44.270" v="6732" actId="1076"/>
          <ac:picMkLst>
            <pc:docMk/>
            <pc:sldMk cId="726686456" sldId="334"/>
            <ac:picMk id="10" creationId="{1719DDF2-8573-1235-B138-C780ADF597B0}"/>
          </ac:picMkLst>
        </pc:picChg>
        <pc:picChg chg="add del mod">
          <ac:chgData name="Roger Weber" userId="5121a675575373c5" providerId="LiveId" clId="{C46E31ED-4A20-47FB-9D53-382D8AA21844}" dt="2023-06-19T17:50:26.225" v="6722" actId="478"/>
          <ac:picMkLst>
            <pc:docMk/>
            <pc:sldMk cId="726686456" sldId="334"/>
            <ac:picMk id="3074" creationId="{45CD7545-7DF0-63BF-D4D0-4FB0C12A43BE}"/>
          </ac:picMkLst>
        </pc:picChg>
      </pc:sldChg>
      <pc:sldChg chg="addSp modSp add mod">
        <pc:chgData name="Roger Weber" userId="5121a675575373c5" providerId="LiveId" clId="{C46E31ED-4A20-47FB-9D53-382D8AA21844}" dt="2023-07-23T18:47:34.511" v="85010" actId="20577"/>
        <pc:sldMkLst>
          <pc:docMk/>
          <pc:sldMk cId="2278484990" sldId="335"/>
        </pc:sldMkLst>
        <pc:spChg chg="add mod ord">
          <ac:chgData name="Roger Weber" userId="5121a675575373c5" providerId="LiveId" clId="{C46E31ED-4A20-47FB-9D53-382D8AA21844}" dt="2023-07-11T21:38:44.452" v="33294" actId="14100"/>
          <ac:spMkLst>
            <pc:docMk/>
            <pc:sldMk cId="2278484990" sldId="335"/>
            <ac:spMk id="3" creationId="{3B1C6AFF-65BE-2A67-43AC-9BB722FADCFA}"/>
          </ac:spMkLst>
        </pc:spChg>
        <pc:spChg chg="mod">
          <ac:chgData name="Roger Weber" userId="5121a675575373c5" providerId="LiveId" clId="{C46E31ED-4A20-47FB-9D53-382D8AA21844}" dt="2023-07-23T18:47:34.511" v="85010" actId="20577"/>
          <ac:spMkLst>
            <pc:docMk/>
            <pc:sldMk cId="2278484990" sldId="335"/>
            <ac:spMk id="4" creationId="{FEFC493D-8801-193B-0686-900E15B8AFD9}"/>
          </ac:spMkLst>
        </pc:spChg>
        <pc:spChg chg="mod">
          <ac:chgData name="Roger Weber" userId="5121a675575373c5" providerId="LiveId" clId="{C46E31ED-4A20-47FB-9D53-382D8AA21844}" dt="2023-07-22T10:48:36.150" v="63598" actId="20577"/>
          <ac:spMkLst>
            <pc:docMk/>
            <pc:sldMk cId="2278484990" sldId="335"/>
            <ac:spMk id="7" creationId="{70E9BD17-3ACD-578E-C635-5157B9E0F875}"/>
          </ac:spMkLst>
        </pc:spChg>
        <pc:picChg chg="mod">
          <ac:chgData name="Roger Weber" userId="5121a675575373c5" providerId="LiveId" clId="{C46E31ED-4A20-47FB-9D53-382D8AA21844}" dt="2023-07-11T21:47:03.333" v="33434" actId="1076"/>
          <ac:picMkLst>
            <pc:docMk/>
            <pc:sldMk cId="2278484990" sldId="335"/>
            <ac:picMk id="2" creationId="{E3794BF9-6C37-20B3-0913-53602DC140CB}"/>
          </ac:picMkLst>
        </pc:picChg>
      </pc:sldChg>
      <pc:sldChg chg="modSp add del mod modClrScheme chgLayout">
        <pc:chgData name="Roger Weber" userId="5121a675575373c5" providerId="LiveId" clId="{C46E31ED-4A20-47FB-9D53-382D8AA21844}" dt="2023-07-16T18:07:11.465" v="51261" actId="2696"/>
        <pc:sldMkLst>
          <pc:docMk/>
          <pc:sldMk cId="1001736135" sldId="343"/>
        </pc:sldMkLst>
        <pc:spChg chg="mod ord">
          <ac:chgData name="Roger Weber" userId="5121a675575373c5" providerId="LiveId" clId="{C46E31ED-4A20-47FB-9D53-382D8AA21844}" dt="2023-07-16T09:54:58.812" v="45056" actId="20577"/>
          <ac:spMkLst>
            <pc:docMk/>
            <pc:sldMk cId="1001736135" sldId="343"/>
            <ac:spMk id="2" creationId="{56CD8BA3-D1EF-4456-AC99-5AA29734ED16}"/>
          </ac:spMkLst>
        </pc:spChg>
        <pc:spChg chg="mod ord">
          <ac:chgData name="Roger Weber" userId="5121a675575373c5" providerId="LiveId" clId="{C46E31ED-4A20-47FB-9D53-382D8AA21844}" dt="2023-07-16T17:30:05.794" v="47938"/>
          <ac:spMkLst>
            <pc:docMk/>
            <pc:sldMk cId="1001736135" sldId="343"/>
            <ac:spMk id="4" creationId="{BA8F0802-2FD6-4281-882A-F658C5DAA1A8}"/>
          </ac:spMkLst>
        </pc:spChg>
        <pc:spChg chg="mod ord">
          <ac:chgData name="Roger Weber" userId="5121a675575373c5" providerId="LiveId" clId="{C46E31ED-4A20-47FB-9D53-382D8AA21844}" dt="2023-07-16T17:30:05.794" v="47939" actId="20577"/>
          <ac:spMkLst>
            <pc:docMk/>
            <pc:sldMk cId="1001736135" sldId="343"/>
            <ac:spMk id="5" creationId="{659AD06B-9393-4212-8824-97CDE4081469}"/>
          </ac:spMkLst>
        </pc:spChg>
      </pc:sldChg>
      <pc:sldChg chg="add del">
        <pc:chgData name="Roger Weber" userId="5121a675575373c5" providerId="LiveId" clId="{C46E31ED-4A20-47FB-9D53-382D8AA21844}" dt="2023-07-16T09:41:40.412" v="44807"/>
        <pc:sldMkLst>
          <pc:docMk/>
          <pc:sldMk cId="3713451661" sldId="343"/>
        </pc:sldMkLst>
      </pc:sldChg>
      <pc:sldChg chg="modSp add del mod modClrScheme chgLayout">
        <pc:chgData name="Roger Weber" userId="5121a675575373c5" providerId="LiveId" clId="{C46E31ED-4A20-47FB-9D53-382D8AA21844}" dt="2023-07-23T20:21:39.208" v="91477" actId="1035"/>
        <pc:sldMkLst>
          <pc:docMk/>
          <pc:sldMk cId="606383453" sldId="344"/>
        </pc:sldMkLst>
        <pc:spChg chg="mod ord">
          <ac:chgData name="Roger Weber" userId="5121a675575373c5" providerId="LiveId" clId="{C46E31ED-4A20-47FB-9D53-382D8AA21844}" dt="2023-07-23T18:47:34.535" v="85039"/>
          <ac:spMkLst>
            <pc:docMk/>
            <pc:sldMk cId="606383453" sldId="344"/>
            <ac:spMk id="2" creationId="{3418B5F3-3550-418F-955A-E76B06B0676E}"/>
          </ac:spMkLst>
        </pc:spChg>
        <pc:spChg chg="mod ord">
          <ac:chgData name="Roger Weber" userId="5121a675575373c5" providerId="LiveId" clId="{C46E31ED-4A20-47FB-9D53-382D8AA21844}" dt="2023-07-22T11:03:06.033" v="63714" actId="948"/>
          <ac:spMkLst>
            <pc:docMk/>
            <pc:sldMk cId="606383453" sldId="344"/>
            <ac:spMk id="3" creationId="{404AE87B-44D0-4668-95E4-3D0D52C8E6B3}"/>
          </ac:spMkLst>
        </pc:spChg>
        <pc:spChg chg="mod ord">
          <ac:chgData name="Roger Weber" userId="5121a675575373c5" providerId="LiveId" clId="{C46E31ED-4A20-47FB-9D53-382D8AA21844}" dt="2023-07-23T18:47:34.536" v="85040" actId="20577"/>
          <ac:spMkLst>
            <pc:docMk/>
            <pc:sldMk cId="606383453" sldId="344"/>
            <ac:spMk id="4" creationId="{30459446-33A8-42BA-AF47-064ADDDF87EB}"/>
          </ac:spMkLst>
        </pc:spChg>
        <pc:graphicFrameChg chg="mod">
          <ac:chgData name="Roger Weber" userId="5121a675575373c5" providerId="LiveId" clId="{C46E31ED-4A20-47FB-9D53-382D8AA21844}" dt="2023-07-23T20:21:39.208" v="91477" actId="1035"/>
          <ac:graphicFrameMkLst>
            <pc:docMk/>
            <pc:sldMk cId="606383453" sldId="344"/>
            <ac:graphicFrameMk id="5" creationId="{E28EF69F-1BCE-4735-8ABA-236E899CD2CE}"/>
          </ac:graphicFrameMkLst>
        </pc:graphicFrameChg>
      </pc:sldChg>
      <pc:sldChg chg="modSp add del mod modClrScheme chgLayout">
        <pc:chgData name="Roger Weber" userId="5121a675575373c5" providerId="LiveId" clId="{C46E31ED-4A20-47FB-9D53-382D8AA21844}" dt="2023-07-23T18:47:34.537" v="85041" actId="20577"/>
        <pc:sldMkLst>
          <pc:docMk/>
          <pc:sldMk cId="1528287074" sldId="345"/>
        </pc:sldMkLst>
        <pc:spChg chg="mod ord">
          <ac:chgData name="Roger Weber" userId="5121a675575373c5" providerId="LiveId" clId="{C46E31ED-4A20-47FB-9D53-382D8AA21844}" dt="2023-07-23T18:47:34.537" v="85041" actId="20577"/>
          <ac:spMkLst>
            <pc:docMk/>
            <pc:sldMk cId="1528287074" sldId="345"/>
            <ac:spMk id="4" creationId="{C17EE55C-FC49-45FE-9A28-173FDEB07B99}"/>
          </ac:spMkLst>
        </pc:spChg>
        <pc:spChg chg="mod ord">
          <ac:chgData name="Roger Weber" userId="5121a675575373c5" providerId="LiveId" clId="{C46E31ED-4A20-47FB-9D53-382D8AA21844}" dt="2023-07-16T18:50:08.311" v="52704" actId="948"/>
          <ac:spMkLst>
            <pc:docMk/>
            <pc:sldMk cId="1528287074" sldId="345"/>
            <ac:spMk id="5" creationId="{56A0638B-2020-4D3F-AB34-93401DFD3640}"/>
          </ac:spMkLst>
        </pc:spChg>
        <pc:picChg chg="mod">
          <ac:chgData name="Roger Weber" userId="5121a675575373c5" providerId="LiveId" clId="{C46E31ED-4A20-47FB-9D53-382D8AA21844}" dt="2023-07-16T18:32:20.213" v="52385" actId="1076"/>
          <ac:picMkLst>
            <pc:docMk/>
            <pc:sldMk cId="1528287074" sldId="345"/>
            <ac:picMk id="1026" creationId="{9E122CFD-9090-4EFE-97D8-4C63AB1DC506}"/>
          </ac:picMkLst>
        </pc:picChg>
      </pc:sldChg>
      <pc:sldChg chg="addSp delSp modSp add del mod modClrScheme chgLayout">
        <pc:chgData name="Roger Weber" userId="5121a675575373c5" providerId="LiveId" clId="{C46E31ED-4A20-47FB-9D53-382D8AA21844}" dt="2023-07-23T18:47:34.543" v="85050" actId="20577"/>
        <pc:sldMkLst>
          <pc:docMk/>
          <pc:sldMk cId="4168500046" sldId="347"/>
        </pc:sldMkLst>
        <pc:spChg chg="mod ord">
          <ac:chgData name="Roger Weber" userId="5121a675575373c5" providerId="LiveId" clId="{C46E31ED-4A20-47FB-9D53-382D8AA21844}" dt="2023-07-23T18:47:34.543" v="85049"/>
          <ac:spMkLst>
            <pc:docMk/>
            <pc:sldMk cId="4168500046" sldId="347"/>
            <ac:spMk id="2" creationId="{B3E84669-D878-42F0-B7C2-6E3840B83494}"/>
          </ac:spMkLst>
        </pc:spChg>
        <pc:spChg chg="mod ord">
          <ac:chgData name="Roger Weber" userId="5121a675575373c5" providerId="LiveId" clId="{C46E31ED-4A20-47FB-9D53-382D8AA21844}" dt="2023-07-22T13:53:08.546" v="72267" actId="313"/>
          <ac:spMkLst>
            <pc:docMk/>
            <pc:sldMk cId="4168500046" sldId="347"/>
            <ac:spMk id="3" creationId="{29CBC1B8-7E3D-46D7-A681-6437B8F171BD}"/>
          </ac:spMkLst>
        </pc:spChg>
        <pc:spChg chg="mod ord">
          <ac:chgData name="Roger Weber" userId="5121a675575373c5" providerId="LiveId" clId="{C46E31ED-4A20-47FB-9D53-382D8AA21844}" dt="2023-07-23T18:47:34.543" v="85050" actId="20577"/>
          <ac:spMkLst>
            <pc:docMk/>
            <pc:sldMk cId="4168500046" sldId="347"/>
            <ac:spMk id="4" creationId="{00EC484A-9F60-459F-8F6D-70BA533554A7}"/>
          </ac:spMkLst>
        </pc:spChg>
        <pc:spChg chg="add del mod ord">
          <ac:chgData name="Roger Weber" userId="5121a675575373c5" providerId="LiveId" clId="{C46E31ED-4A20-47FB-9D53-382D8AA21844}" dt="2023-07-22T13:40:18.060" v="70745" actId="478"/>
          <ac:spMkLst>
            <pc:docMk/>
            <pc:sldMk cId="4168500046" sldId="347"/>
            <ac:spMk id="7" creationId="{555A4BA5-E63F-D646-5111-350C39344BD1}"/>
          </ac:spMkLst>
        </pc:spChg>
        <pc:spChg chg="add del mod">
          <ac:chgData name="Roger Weber" userId="5121a675575373c5" providerId="LiveId" clId="{C46E31ED-4A20-47FB-9D53-382D8AA21844}" dt="2023-07-22T13:40:41.754" v="70747" actId="478"/>
          <ac:spMkLst>
            <pc:docMk/>
            <pc:sldMk cId="4168500046" sldId="347"/>
            <ac:spMk id="8" creationId="{1C53839F-9B58-6291-2F2C-1E6733CD359A}"/>
          </ac:spMkLst>
        </pc:spChg>
        <pc:spChg chg="add mod ord">
          <ac:chgData name="Roger Weber" userId="5121a675575373c5" providerId="LiveId" clId="{C46E31ED-4A20-47FB-9D53-382D8AA21844}" dt="2023-07-22T13:40:53.623" v="70750" actId="14100"/>
          <ac:spMkLst>
            <pc:docMk/>
            <pc:sldMk cId="4168500046" sldId="347"/>
            <ac:spMk id="34" creationId="{24E51740-13C6-2D09-8787-087089FDF42D}"/>
          </ac:spMkLst>
        </pc:spChg>
        <pc:spChg chg="mod">
          <ac:chgData name="Roger Weber" userId="5121a675575373c5" providerId="LiveId" clId="{C46E31ED-4A20-47FB-9D53-382D8AA21844}" dt="2023-07-22T13:53:26.640" v="72269" actId="14100"/>
          <ac:spMkLst>
            <pc:docMk/>
            <pc:sldMk cId="4168500046" sldId="347"/>
            <ac:spMk id="78" creationId="{758D356F-078A-4F18-8691-079B794BC3FC}"/>
          </ac:spMkLst>
        </pc:spChg>
        <pc:spChg chg="mod">
          <ac:chgData name="Roger Weber" userId="5121a675575373c5" providerId="LiveId" clId="{C46E31ED-4A20-47FB-9D53-382D8AA21844}" dt="2023-07-22T13:53:31.411" v="72270" actId="14100"/>
          <ac:spMkLst>
            <pc:docMk/>
            <pc:sldMk cId="4168500046" sldId="347"/>
            <ac:spMk id="80" creationId="{6F32071B-2E29-4C42-8D81-DC1DB525DF0E}"/>
          </ac:spMkLst>
        </pc:spChg>
        <pc:grpChg chg="mod">
          <ac:chgData name="Roger Weber" userId="5121a675575373c5" providerId="LiveId" clId="{C46E31ED-4A20-47FB-9D53-382D8AA21844}" dt="2023-07-22T13:53:16.892" v="72268" actId="1036"/>
          <ac:grpSpMkLst>
            <pc:docMk/>
            <pc:sldMk cId="4168500046" sldId="347"/>
            <ac:grpSpMk id="113" creationId="{3B2A6FC3-60A9-442C-800C-DFDBACB5823F}"/>
          </ac:grpSpMkLst>
        </pc:grpChg>
        <pc:grpChg chg="mod">
          <ac:chgData name="Roger Weber" userId="5121a675575373c5" providerId="LiveId" clId="{C46E31ED-4A20-47FB-9D53-382D8AA21844}" dt="2023-07-22T13:53:16.892" v="72268" actId="1036"/>
          <ac:grpSpMkLst>
            <pc:docMk/>
            <pc:sldMk cId="4168500046" sldId="347"/>
            <ac:grpSpMk id="114" creationId="{35A5FCF3-B777-47FF-871E-7289200DEF4E}"/>
          </ac:grpSpMkLst>
        </pc:grpChg>
      </pc:sldChg>
      <pc:sldChg chg="addSp modSp add del mod modClrScheme chgLayout">
        <pc:chgData name="Roger Weber" userId="5121a675575373c5" providerId="LiveId" clId="{C46E31ED-4A20-47FB-9D53-382D8AA21844}" dt="2023-07-23T18:47:34.544" v="85051" actId="20577"/>
        <pc:sldMkLst>
          <pc:docMk/>
          <pc:sldMk cId="2401076251" sldId="348"/>
        </pc:sldMkLst>
        <pc:spChg chg="mod ord">
          <ac:chgData name="Roger Weber" userId="5121a675575373c5" providerId="LiveId" clId="{C46E31ED-4A20-47FB-9D53-382D8AA21844}" dt="2023-07-22T14:06:56.911" v="72572" actId="948"/>
          <ac:spMkLst>
            <pc:docMk/>
            <pc:sldMk cId="2401076251" sldId="348"/>
            <ac:spMk id="3" creationId="{29CBC1B8-7E3D-46D7-A681-6437B8F171BD}"/>
          </ac:spMkLst>
        </pc:spChg>
        <pc:spChg chg="mod ord">
          <ac:chgData name="Roger Weber" userId="5121a675575373c5" providerId="LiveId" clId="{C46E31ED-4A20-47FB-9D53-382D8AA21844}" dt="2023-07-23T18:47:34.544" v="85051" actId="20577"/>
          <ac:spMkLst>
            <pc:docMk/>
            <pc:sldMk cId="2401076251" sldId="348"/>
            <ac:spMk id="4" creationId="{00EC484A-9F60-459F-8F6D-70BA533554A7}"/>
          </ac:spMkLst>
        </pc:spChg>
        <pc:spChg chg="mod">
          <ac:chgData name="Roger Weber" userId="5121a675575373c5" providerId="LiveId" clId="{C46E31ED-4A20-47FB-9D53-382D8AA21844}" dt="2023-07-22T14:05:04.733" v="72534" actId="20577"/>
          <ac:spMkLst>
            <pc:docMk/>
            <pc:sldMk cId="2401076251" sldId="348"/>
            <ac:spMk id="5" creationId="{F99EFF86-183F-445E-B5BE-D1A1DD25B55A}"/>
          </ac:spMkLst>
        </pc:spChg>
        <pc:spChg chg="mod">
          <ac:chgData name="Roger Weber" userId="5121a675575373c5" providerId="LiveId" clId="{C46E31ED-4A20-47FB-9D53-382D8AA21844}" dt="2023-07-22T14:03:40.358" v="72496" actId="404"/>
          <ac:spMkLst>
            <pc:docMk/>
            <pc:sldMk cId="2401076251" sldId="348"/>
            <ac:spMk id="8" creationId="{DF41B3EF-EAA6-47D4-A366-AFF6C25AC3CB}"/>
          </ac:spMkLst>
        </pc:spChg>
        <pc:spChg chg="mod">
          <ac:chgData name="Roger Weber" userId="5121a675575373c5" providerId="LiveId" clId="{C46E31ED-4A20-47FB-9D53-382D8AA21844}" dt="2023-07-22T14:03:40.358" v="72496" actId="404"/>
          <ac:spMkLst>
            <pc:docMk/>
            <pc:sldMk cId="2401076251" sldId="348"/>
            <ac:spMk id="9" creationId="{B626BCCC-3287-428B-B407-33CE8D0704D5}"/>
          </ac:spMkLst>
        </pc:spChg>
        <pc:spChg chg="mod">
          <ac:chgData name="Roger Weber" userId="5121a675575373c5" providerId="LiveId" clId="{C46E31ED-4A20-47FB-9D53-382D8AA21844}" dt="2023-07-22T14:03:23.853" v="72493" actId="404"/>
          <ac:spMkLst>
            <pc:docMk/>
            <pc:sldMk cId="2401076251" sldId="348"/>
            <ac:spMk id="72" creationId="{D9370D57-0CF4-43CF-BFF6-EE5949259D27}"/>
          </ac:spMkLst>
        </pc:spChg>
        <pc:spChg chg="mod">
          <ac:chgData name="Roger Weber" userId="5121a675575373c5" providerId="LiveId" clId="{C46E31ED-4A20-47FB-9D53-382D8AA21844}" dt="2023-07-22T14:05:09.886" v="72546" actId="20577"/>
          <ac:spMkLst>
            <pc:docMk/>
            <pc:sldMk cId="2401076251" sldId="348"/>
            <ac:spMk id="74" creationId="{B3543E85-4AE2-DB05-1218-0CB2FE83C51B}"/>
          </ac:spMkLst>
        </pc:spChg>
        <pc:spChg chg="mod">
          <ac:chgData name="Roger Weber" userId="5121a675575373c5" providerId="LiveId" clId="{C46E31ED-4A20-47FB-9D53-382D8AA21844}" dt="2023-07-22T14:03:35.670" v="72495" actId="404"/>
          <ac:spMkLst>
            <pc:docMk/>
            <pc:sldMk cId="2401076251" sldId="348"/>
            <ac:spMk id="77" creationId="{85698F86-B6E4-92BF-BE60-173E586FBB85}"/>
          </ac:spMkLst>
        </pc:spChg>
        <pc:spChg chg="mod">
          <ac:chgData name="Roger Weber" userId="5121a675575373c5" providerId="LiveId" clId="{C46E31ED-4A20-47FB-9D53-382D8AA21844}" dt="2023-07-22T14:03:35.670" v="72495" actId="404"/>
          <ac:spMkLst>
            <pc:docMk/>
            <pc:sldMk cId="2401076251" sldId="348"/>
            <ac:spMk id="78" creationId="{5BF322AF-677E-8DFB-48D3-8D9DCB1C7EF9}"/>
          </ac:spMkLst>
        </pc:spChg>
        <pc:spChg chg="mod">
          <ac:chgData name="Roger Weber" userId="5121a675575373c5" providerId="LiveId" clId="{C46E31ED-4A20-47FB-9D53-382D8AA21844}" dt="2023-07-22T14:03:01.673" v="72489"/>
          <ac:spMkLst>
            <pc:docMk/>
            <pc:sldMk cId="2401076251" sldId="348"/>
            <ac:spMk id="79" creationId="{72A2F17D-1A48-F227-F644-8D532DB8ACAB}"/>
          </ac:spMkLst>
        </pc:spChg>
        <pc:spChg chg="mod">
          <ac:chgData name="Roger Weber" userId="5121a675575373c5" providerId="LiveId" clId="{C46E31ED-4A20-47FB-9D53-382D8AA21844}" dt="2023-07-22T14:03:01.673" v="72489"/>
          <ac:spMkLst>
            <pc:docMk/>
            <pc:sldMk cId="2401076251" sldId="348"/>
            <ac:spMk id="80" creationId="{E2132911-6A17-4ADC-B2ED-60C8FC6DC026}"/>
          </ac:spMkLst>
        </pc:spChg>
        <pc:spChg chg="mod">
          <ac:chgData name="Roger Weber" userId="5121a675575373c5" providerId="LiveId" clId="{C46E31ED-4A20-47FB-9D53-382D8AA21844}" dt="2023-07-22T14:03:01.673" v="72489"/>
          <ac:spMkLst>
            <pc:docMk/>
            <pc:sldMk cId="2401076251" sldId="348"/>
            <ac:spMk id="81" creationId="{1A95F64E-E953-52E2-9041-421BDE379495}"/>
          </ac:spMkLst>
        </pc:spChg>
        <pc:spChg chg="mod">
          <ac:chgData name="Roger Weber" userId="5121a675575373c5" providerId="LiveId" clId="{C46E31ED-4A20-47FB-9D53-382D8AA21844}" dt="2023-07-22T14:03:01.673" v="72489"/>
          <ac:spMkLst>
            <pc:docMk/>
            <pc:sldMk cId="2401076251" sldId="348"/>
            <ac:spMk id="82" creationId="{2665561E-971E-370C-9E6A-5463BABEF936}"/>
          </ac:spMkLst>
        </pc:spChg>
        <pc:spChg chg="mod">
          <ac:chgData name="Roger Weber" userId="5121a675575373c5" providerId="LiveId" clId="{C46E31ED-4A20-47FB-9D53-382D8AA21844}" dt="2023-07-22T14:03:01.673" v="72489"/>
          <ac:spMkLst>
            <pc:docMk/>
            <pc:sldMk cId="2401076251" sldId="348"/>
            <ac:spMk id="83" creationId="{70F5529A-61D6-DDA3-4ED1-90C72E142A34}"/>
          </ac:spMkLst>
        </pc:spChg>
        <pc:spChg chg="mod">
          <ac:chgData name="Roger Weber" userId="5121a675575373c5" providerId="LiveId" clId="{C46E31ED-4A20-47FB-9D53-382D8AA21844}" dt="2023-07-22T14:03:01.673" v="72489"/>
          <ac:spMkLst>
            <pc:docMk/>
            <pc:sldMk cId="2401076251" sldId="348"/>
            <ac:spMk id="84" creationId="{5E7BEFB2-DD15-5DD0-4D9C-2C1415DE3CE6}"/>
          </ac:spMkLst>
        </pc:spChg>
        <pc:spChg chg="mod">
          <ac:chgData name="Roger Weber" userId="5121a675575373c5" providerId="LiveId" clId="{C46E31ED-4A20-47FB-9D53-382D8AA21844}" dt="2023-07-22T14:03:01.673" v="72489"/>
          <ac:spMkLst>
            <pc:docMk/>
            <pc:sldMk cId="2401076251" sldId="348"/>
            <ac:spMk id="85" creationId="{50D82B92-38FD-C0DF-4458-0C4B9D66D155}"/>
          </ac:spMkLst>
        </pc:spChg>
        <pc:spChg chg="mod">
          <ac:chgData name="Roger Weber" userId="5121a675575373c5" providerId="LiveId" clId="{C46E31ED-4A20-47FB-9D53-382D8AA21844}" dt="2023-07-22T14:03:01.673" v="72489"/>
          <ac:spMkLst>
            <pc:docMk/>
            <pc:sldMk cId="2401076251" sldId="348"/>
            <ac:spMk id="86" creationId="{6B7D762B-48D1-DD78-7B4C-4434F65D0103}"/>
          </ac:spMkLst>
        </pc:spChg>
        <pc:spChg chg="mod">
          <ac:chgData name="Roger Weber" userId="5121a675575373c5" providerId="LiveId" clId="{C46E31ED-4A20-47FB-9D53-382D8AA21844}" dt="2023-07-22T14:03:01.673" v="72489"/>
          <ac:spMkLst>
            <pc:docMk/>
            <pc:sldMk cId="2401076251" sldId="348"/>
            <ac:spMk id="87" creationId="{15381BB5-F30D-CF73-6A84-2BC22A752CBD}"/>
          </ac:spMkLst>
        </pc:spChg>
        <pc:spChg chg="mod">
          <ac:chgData name="Roger Weber" userId="5121a675575373c5" providerId="LiveId" clId="{C46E31ED-4A20-47FB-9D53-382D8AA21844}" dt="2023-07-22T14:03:01.673" v="72489"/>
          <ac:spMkLst>
            <pc:docMk/>
            <pc:sldMk cId="2401076251" sldId="348"/>
            <ac:spMk id="88" creationId="{C08CCECD-A545-1560-74EB-2EC5203C6324}"/>
          </ac:spMkLst>
        </pc:spChg>
        <pc:spChg chg="mod">
          <ac:chgData name="Roger Weber" userId="5121a675575373c5" providerId="LiveId" clId="{C46E31ED-4A20-47FB-9D53-382D8AA21844}" dt="2023-07-22T14:03:01.673" v="72489"/>
          <ac:spMkLst>
            <pc:docMk/>
            <pc:sldMk cId="2401076251" sldId="348"/>
            <ac:spMk id="89" creationId="{674C7E47-E7EA-A9B1-6B32-60F27425FB2F}"/>
          </ac:spMkLst>
        </pc:spChg>
        <pc:spChg chg="mod">
          <ac:chgData name="Roger Weber" userId="5121a675575373c5" providerId="LiveId" clId="{C46E31ED-4A20-47FB-9D53-382D8AA21844}" dt="2023-07-22T14:03:01.673" v="72489"/>
          <ac:spMkLst>
            <pc:docMk/>
            <pc:sldMk cId="2401076251" sldId="348"/>
            <ac:spMk id="90" creationId="{AD0097D3-9EC5-5CC4-013F-6C14CE1CFDFD}"/>
          </ac:spMkLst>
        </pc:spChg>
        <pc:spChg chg="mod">
          <ac:chgData name="Roger Weber" userId="5121a675575373c5" providerId="LiveId" clId="{C46E31ED-4A20-47FB-9D53-382D8AA21844}" dt="2023-07-22T14:03:01.673" v="72489"/>
          <ac:spMkLst>
            <pc:docMk/>
            <pc:sldMk cId="2401076251" sldId="348"/>
            <ac:spMk id="91" creationId="{A8B550F7-1A64-C63C-0A47-2B5F8FE90E97}"/>
          </ac:spMkLst>
        </pc:spChg>
        <pc:spChg chg="mod">
          <ac:chgData name="Roger Weber" userId="5121a675575373c5" providerId="LiveId" clId="{C46E31ED-4A20-47FB-9D53-382D8AA21844}" dt="2023-07-22T14:03:01.673" v="72489"/>
          <ac:spMkLst>
            <pc:docMk/>
            <pc:sldMk cId="2401076251" sldId="348"/>
            <ac:spMk id="92" creationId="{FC6C6226-F510-8DA4-94EB-35B0EB3B8BF3}"/>
          </ac:spMkLst>
        </pc:spChg>
        <pc:spChg chg="mod">
          <ac:chgData name="Roger Weber" userId="5121a675575373c5" providerId="LiveId" clId="{C46E31ED-4A20-47FB-9D53-382D8AA21844}" dt="2023-07-22T14:03:01.673" v="72489"/>
          <ac:spMkLst>
            <pc:docMk/>
            <pc:sldMk cId="2401076251" sldId="348"/>
            <ac:spMk id="93" creationId="{6A804F0F-0099-FB6A-57F7-A8B916F578E9}"/>
          </ac:spMkLst>
        </pc:spChg>
        <pc:spChg chg="mod">
          <ac:chgData name="Roger Weber" userId="5121a675575373c5" providerId="LiveId" clId="{C46E31ED-4A20-47FB-9D53-382D8AA21844}" dt="2023-07-22T14:03:01.673" v="72489"/>
          <ac:spMkLst>
            <pc:docMk/>
            <pc:sldMk cId="2401076251" sldId="348"/>
            <ac:spMk id="94" creationId="{A455F351-6D32-0CDC-9AF0-9A211B2D5315}"/>
          </ac:spMkLst>
        </pc:spChg>
        <pc:spChg chg="mod">
          <ac:chgData name="Roger Weber" userId="5121a675575373c5" providerId="LiveId" clId="{C46E31ED-4A20-47FB-9D53-382D8AA21844}" dt="2023-07-22T14:03:01.673" v="72489"/>
          <ac:spMkLst>
            <pc:docMk/>
            <pc:sldMk cId="2401076251" sldId="348"/>
            <ac:spMk id="95" creationId="{4C127699-E0C9-8104-EF10-7CFC4473A458}"/>
          </ac:spMkLst>
        </pc:spChg>
        <pc:spChg chg="mod">
          <ac:chgData name="Roger Weber" userId="5121a675575373c5" providerId="LiveId" clId="{C46E31ED-4A20-47FB-9D53-382D8AA21844}" dt="2023-07-22T14:03:01.673" v="72489"/>
          <ac:spMkLst>
            <pc:docMk/>
            <pc:sldMk cId="2401076251" sldId="348"/>
            <ac:spMk id="96" creationId="{D070A82D-066B-E5C8-A268-AB075119A8AA}"/>
          </ac:spMkLst>
        </pc:spChg>
        <pc:spChg chg="mod">
          <ac:chgData name="Roger Weber" userId="5121a675575373c5" providerId="LiveId" clId="{C46E31ED-4A20-47FB-9D53-382D8AA21844}" dt="2023-07-22T14:03:01.673" v="72489"/>
          <ac:spMkLst>
            <pc:docMk/>
            <pc:sldMk cId="2401076251" sldId="348"/>
            <ac:spMk id="97" creationId="{43F190C4-45F1-95D4-4FA4-160BB8B00C50}"/>
          </ac:spMkLst>
        </pc:spChg>
        <pc:spChg chg="mod">
          <ac:chgData name="Roger Weber" userId="5121a675575373c5" providerId="LiveId" clId="{C46E31ED-4A20-47FB-9D53-382D8AA21844}" dt="2023-07-22T14:03:01.673" v="72489"/>
          <ac:spMkLst>
            <pc:docMk/>
            <pc:sldMk cId="2401076251" sldId="348"/>
            <ac:spMk id="98" creationId="{376B5948-DEC4-5C62-D7D1-CDF2499CB2E7}"/>
          </ac:spMkLst>
        </pc:spChg>
        <pc:spChg chg="mod">
          <ac:chgData name="Roger Weber" userId="5121a675575373c5" providerId="LiveId" clId="{C46E31ED-4A20-47FB-9D53-382D8AA21844}" dt="2023-07-22T14:03:01.673" v="72489"/>
          <ac:spMkLst>
            <pc:docMk/>
            <pc:sldMk cId="2401076251" sldId="348"/>
            <ac:spMk id="99" creationId="{CE467CEF-F30E-0FA4-3D79-BC57B58A2D4B}"/>
          </ac:spMkLst>
        </pc:spChg>
        <pc:spChg chg="mod">
          <ac:chgData name="Roger Weber" userId="5121a675575373c5" providerId="LiveId" clId="{C46E31ED-4A20-47FB-9D53-382D8AA21844}" dt="2023-07-22T14:03:01.673" v="72489"/>
          <ac:spMkLst>
            <pc:docMk/>
            <pc:sldMk cId="2401076251" sldId="348"/>
            <ac:spMk id="100" creationId="{D27C6B56-2013-6903-C8E3-E20646961E84}"/>
          </ac:spMkLst>
        </pc:spChg>
        <pc:spChg chg="mod">
          <ac:chgData name="Roger Weber" userId="5121a675575373c5" providerId="LiveId" clId="{C46E31ED-4A20-47FB-9D53-382D8AA21844}" dt="2023-07-22T14:03:01.673" v="72489"/>
          <ac:spMkLst>
            <pc:docMk/>
            <pc:sldMk cId="2401076251" sldId="348"/>
            <ac:spMk id="101" creationId="{C02F44AF-EE95-FC17-28D0-A644C0FD9A74}"/>
          </ac:spMkLst>
        </pc:spChg>
        <pc:spChg chg="mod">
          <ac:chgData name="Roger Weber" userId="5121a675575373c5" providerId="LiveId" clId="{C46E31ED-4A20-47FB-9D53-382D8AA21844}" dt="2023-07-22T14:03:01.673" v="72489"/>
          <ac:spMkLst>
            <pc:docMk/>
            <pc:sldMk cId="2401076251" sldId="348"/>
            <ac:spMk id="102" creationId="{7CFDFC51-D58C-96F9-B8CB-4DB31E316875}"/>
          </ac:spMkLst>
        </pc:spChg>
        <pc:spChg chg="mod">
          <ac:chgData name="Roger Weber" userId="5121a675575373c5" providerId="LiveId" clId="{C46E31ED-4A20-47FB-9D53-382D8AA21844}" dt="2023-07-22T14:03:01.673" v="72489"/>
          <ac:spMkLst>
            <pc:docMk/>
            <pc:sldMk cId="2401076251" sldId="348"/>
            <ac:spMk id="103" creationId="{DD96DE41-8B8B-3B73-02DD-0D79DA12A159}"/>
          </ac:spMkLst>
        </pc:spChg>
        <pc:spChg chg="mod">
          <ac:chgData name="Roger Weber" userId="5121a675575373c5" providerId="LiveId" clId="{C46E31ED-4A20-47FB-9D53-382D8AA21844}" dt="2023-07-22T14:03:01.673" v="72489"/>
          <ac:spMkLst>
            <pc:docMk/>
            <pc:sldMk cId="2401076251" sldId="348"/>
            <ac:spMk id="104" creationId="{A53EB961-7740-88CD-E720-552AC2BCE6D9}"/>
          </ac:spMkLst>
        </pc:spChg>
        <pc:spChg chg="mod">
          <ac:chgData name="Roger Weber" userId="5121a675575373c5" providerId="LiveId" clId="{C46E31ED-4A20-47FB-9D53-382D8AA21844}" dt="2023-07-22T14:03:01.673" v="72489"/>
          <ac:spMkLst>
            <pc:docMk/>
            <pc:sldMk cId="2401076251" sldId="348"/>
            <ac:spMk id="105" creationId="{39CFEB98-A011-4E35-3F19-E0F2DB785F86}"/>
          </ac:spMkLst>
        </pc:spChg>
        <pc:spChg chg="mod">
          <ac:chgData name="Roger Weber" userId="5121a675575373c5" providerId="LiveId" clId="{C46E31ED-4A20-47FB-9D53-382D8AA21844}" dt="2023-07-22T14:03:01.673" v="72489"/>
          <ac:spMkLst>
            <pc:docMk/>
            <pc:sldMk cId="2401076251" sldId="348"/>
            <ac:spMk id="106" creationId="{B7A62D7F-504B-CB7E-7385-561D9742DA89}"/>
          </ac:spMkLst>
        </pc:spChg>
        <pc:spChg chg="mod">
          <ac:chgData name="Roger Weber" userId="5121a675575373c5" providerId="LiveId" clId="{C46E31ED-4A20-47FB-9D53-382D8AA21844}" dt="2023-07-22T14:03:01.673" v="72489"/>
          <ac:spMkLst>
            <pc:docMk/>
            <pc:sldMk cId="2401076251" sldId="348"/>
            <ac:spMk id="107" creationId="{4F52637D-3B4C-C1E2-08D4-735ED92EAC17}"/>
          </ac:spMkLst>
        </pc:spChg>
        <pc:spChg chg="mod">
          <ac:chgData name="Roger Weber" userId="5121a675575373c5" providerId="LiveId" clId="{C46E31ED-4A20-47FB-9D53-382D8AA21844}" dt="2023-07-22T14:03:01.673" v="72489"/>
          <ac:spMkLst>
            <pc:docMk/>
            <pc:sldMk cId="2401076251" sldId="348"/>
            <ac:spMk id="108" creationId="{587C1BCB-AD6A-EB4B-981E-ED170C674FB0}"/>
          </ac:spMkLst>
        </pc:spChg>
        <pc:spChg chg="mod">
          <ac:chgData name="Roger Weber" userId="5121a675575373c5" providerId="LiveId" clId="{C46E31ED-4A20-47FB-9D53-382D8AA21844}" dt="2023-07-22T14:03:01.673" v="72489"/>
          <ac:spMkLst>
            <pc:docMk/>
            <pc:sldMk cId="2401076251" sldId="348"/>
            <ac:spMk id="109" creationId="{C95890E0-9F1D-569A-047C-F106878FB2A3}"/>
          </ac:spMkLst>
        </pc:spChg>
        <pc:spChg chg="mod">
          <ac:chgData name="Roger Weber" userId="5121a675575373c5" providerId="LiveId" clId="{C46E31ED-4A20-47FB-9D53-382D8AA21844}" dt="2023-07-22T14:03:01.673" v="72489"/>
          <ac:spMkLst>
            <pc:docMk/>
            <pc:sldMk cId="2401076251" sldId="348"/>
            <ac:spMk id="110" creationId="{886804DB-B411-2CB4-245E-EDE8FEEC62BB}"/>
          </ac:spMkLst>
        </pc:spChg>
        <pc:spChg chg="mod">
          <ac:chgData name="Roger Weber" userId="5121a675575373c5" providerId="LiveId" clId="{C46E31ED-4A20-47FB-9D53-382D8AA21844}" dt="2023-07-22T14:03:01.673" v="72489"/>
          <ac:spMkLst>
            <pc:docMk/>
            <pc:sldMk cId="2401076251" sldId="348"/>
            <ac:spMk id="111" creationId="{FCE8B4CD-6E0D-13B2-6ED2-E7174050A2D6}"/>
          </ac:spMkLst>
        </pc:spChg>
        <pc:spChg chg="mod">
          <ac:chgData name="Roger Weber" userId="5121a675575373c5" providerId="LiveId" clId="{C46E31ED-4A20-47FB-9D53-382D8AA21844}" dt="2023-07-22T14:03:01.673" v="72489"/>
          <ac:spMkLst>
            <pc:docMk/>
            <pc:sldMk cId="2401076251" sldId="348"/>
            <ac:spMk id="112" creationId="{0EE659D9-0439-17E5-8EA6-9D96D7201551}"/>
          </ac:spMkLst>
        </pc:spChg>
        <pc:spChg chg="mod">
          <ac:chgData name="Roger Weber" userId="5121a675575373c5" providerId="LiveId" clId="{C46E31ED-4A20-47FB-9D53-382D8AA21844}" dt="2023-07-22T14:03:01.673" v="72489"/>
          <ac:spMkLst>
            <pc:docMk/>
            <pc:sldMk cId="2401076251" sldId="348"/>
            <ac:spMk id="113" creationId="{7127ACD6-6A90-8B70-384A-E0E54CB43F23}"/>
          </ac:spMkLst>
        </pc:spChg>
        <pc:spChg chg="mod">
          <ac:chgData name="Roger Weber" userId="5121a675575373c5" providerId="LiveId" clId="{C46E31ED-4A20-47FB-9D53-382D8AA21844}" dt="2023-07-22T14:03:01.673" v="72489"/>
          <ac:spMkLst>
            <pc:docMk/>
            <pc:sldMk cId="2401076251" sldId="348"/>
            <ac:spMk id="114" creationId="{53027AA6-4D9E-5E01-DB0D-6C0082FC967D}"/>
          </ac:spMkLst>
        </pc:spChg>
        <pc:spChg chg="mod">
          <ac:chgData name="Roger Weber" userId="5121a675575373c5" providerId="LiveId" clId="{C46E31ED-4A20-47FB-9D53-382D8AA21844}" dt="2023-07-22T14:03:01.673" v="72489"/>
          <ac:spMkLst>
            <pc:docMk/>
            <pc:sldMk cId="2401076251" sldId="348"/>
            <ac:spMk id="115" creationId="{A287469D-FED4-B242-BEF5-FDB64AFC67F3}"/>
          </ac:spMkLst>
        </pc:spChg>
        <pc:spChg chg="mod">
          <ac:chgData name="Roger Weber" userId="5121a675575373c5" providerId="LiveId" clId="{C46E31ED-4A20-47FB-9D53-382D8AA21844}" dt="2023-07-22T14:03:01.673" v="72489"/>
          <ac:spMkLst>
            <pc:docMk/>
            <pc:sldMk cId="2401076251" sldId="348"/>
            <ac:spMk id="116" creationId="{F018E3C4-3A57-3D24-8EBF-70000C42061E}"/>
          </ac:spMkLst>
        </pc:spChg>
        <pc:spChg chg="mod">
          <ac:chgData name="Roger Weber" userId="5121a675575373c5" providerId="LiveId" clId="{C46E31ED-4A20-47FB-9D53-382D8AA21844}" dt="2023-07-22T14:03:01.673" v="72489"/>
          <ac:spMkLst>
            <pc:docMk/>
            <pc:sldMk cId="2401076251" sldId="348"/>
            <ac:spMk id="117" creationId="{9510BD6C-E148-34AE-35B9-9C4C5919E99C}"/>
          </ac:spMkLst>
        </pc:spChg>
        <pc:spChg chg="mod">
          <ac:chgData name="Roger Weber" userId="5121a675575373c5" providerId="LiveId" clId="{C46E31ED-4A20-47FB-9D53-382D8AA21844}" dt="2023-07-22T14:03:01.673" v="72489"/>
          <ac:spMkLst>
            <pc:docMk/>
            <pc:sldMk cId="2401076251" sldId="348"/>
            <ac:spMk id="118" creationId="{F47EAED4-FA33-6133-AF85-FD45CC258518}"/>
          </ac:spMkLst>
        </pc:spChg>
        <pc:spChg chg="mod">
          <ac:chgData name="Roger Weber" userId="5121a675575373c5" providerId="LiveId" clId="{C46E31ED-4A20-47FB-9D53-382D8AA21844}" dt="2023-07-22T14:03:01.673" v="72489"/>
          <ac:spMkLst>
            <pc:docMk/>
            <pc:sldMk cId="2401076251" sldId="348"/>
            <ac:spMk id="119" creationId="{F69B65CD-B0AB-1EE0-AA1B-4F41A963A418}"/>
          </ac:spMkLst>
        </pc:spChg>
        <pc:spChg chg="mod">
          <ac:chgData name="Roger Weber" userId="5121a675575373c5" providerId="LiveId" clId="{C46E31ED-4A20-47FB-9D53-382D8AA21844}" dt="2023-07-22T14:03:01.673" v="72489"/>
          <ac:spMkLst>
            <pc:docMk/>
            <pc:sldMk cId="2401076251" sldId="348"/>
            <ac:spMk id="120" creationId="{7CC4B17C-853D-D4CF-B089-723C381A900B}"/>
          </ac:spMkLst>
        </pc:spChg>
        <pc:spChg chg="mod">
          <ac:chgData name="Roger Weber" userId="5121a675575373c5" providerId="LiveId" clId="{C46E31ED-4A20-47FB-9D53-382D8AA21844}" dt="2023-07-22T14:03:01.673" v="72489"/>
          <ac:spMkLst>
            <pc:docMk/>
            <pc:sldMk cId="2401076251" sldId="348"/>
            <ac:spMk id="121" creationId="{22908D5C-46B8-E61C-8C67-9EBED7FCD4F6}"/>
          </ac:spMkLst>
        </pc:spChg>
        <pc:spChg chg="mod">
          <ac:chgData name="Roger Weber" userId="5121a675575373c5" providerId="LiveId" clId="{C46E31ED-4A20-47FB-9D53-382D8AA21844}" dt="2023-07-22T14:03:01.673" v="72489"/>
          <ac:spMkLst>
            <pc:docMk/>
            <pc:sldMk cId="2401076251" sldId="348"/>
            <ac:spMk id="122" creationId="{2CA1BF1D-1463-DDAF-3186-CF7852219100}"/>
          </ac:spMkLst>
        </pc:spChg>
        <pc:spChg chg="mod">
          <ac:chgData name="Roger Weber" userId="5121a675575373c5" providerId="LiveId" clId="{C46E31ED-4A20-47FB-9D53-382D8AA21844}" dt="2023-07-22T14:03:01.673" v="72489"/>
          <ac:spMkLst>
            <pc:docMk/>
            <pc:sldMk cId="2401076251" sldId="348"/>
            <ac:spMk id="123" creationId="{4BF6A8AE-B976-365A-D173-5C3F41273E3E}"/>
          </ac:spMkLst>
        </pc:spChg>
        <pc:spChg chg="mod">
          <ac:chgData name="Roger Weber" userId="5121a675575373c5" providerId="LiveId" clId="{C46E31ED-4A20-47FB-9D53-382D8AA21844}" dt="2023-07-22T14:03:01.673" v="72489"/>
          <ac:spMkLst>
            <pc:docMk/>
            <pc:sldMk cId="2401076251" sldId="348"/>
            <ac:spMk id="124" creationId="{CD101E7E-9ABF-FE21-C58A-62DFF98D75DD}"/>
          </ac:spMkLst>
        </pc:spChg>
        <pc:spChg chg="mod">
          <ac:chgData name="Roger Weber" userId="5121a675575373c5" providerId="LiveId" clId="{C46E31ED-4A20-47FB-9D53-382D8AA21844}" dt="2023-07-22T14:03:01.673" v="72489"/>
          <ac:spMkLst>
            <pc:docMk/>
            <pc:sldMk cId="2401076251" sldId="348"/>
            <ac:spMk id="125" creationId="{44AC63C0-3E18-4669-B30C-376CDD8C04B3}"/>
          </ac:spMkLst>
        </pc:spChg>
        <pc:spChg chg="mod">
          <ac:chgData name="Roger Weber" userId="5121a675575373c5" providerId="LiveId" clId="{C46E31ED-4A20-47FB-9D53-382D8AA21844}" dt="2023-07-22T14:03:01.673" v="72489"/>
          <ac:spMkLst>
            <pc:docMk/>
            <pc:sldMk cId="2401076251" sldId="348"/>
            <ac:spMk id="126" creationId="{6CD1D8E0-0528-F126-A69B-01EEA1482F0A}"/>
          </ac:spMkLst>
        </pc:spChg>
        <pc:spChg chg="mod">
          <ac:chgData name="Roger Weber" userId="5121a675575373c5" providerId="LiveId" clId="{C46E31ED-4A20-47FB-9D53-382D8AA21844}" dt="2023-07-22T14:03:01.673" v="72489"/>
          <ac:spMkLst>
            <pc:docMk/>
            <pc:sldMk cId="2401076251" sldId="348"/>
            <ac:spMk id="127" creationId="{BBDF58D3-A5C2-8DD5-065A-265536646E54}"/>
          </ac:spMkLst>
        </pc:spChg>
        <pc:spChg chg="mod">
          <ac:chgData name="Roger Weber" userId="5121a675575373c5" providerId="LiveId" clId="{C46E31ED-4A20-47FB-9D53-382D8AA21844}" dt="2023-07-22T14:03:01.673" v="72489"/>
          <ac:spMkLst>
            <pc:docMk/>
            <pc:sldMk cId="2401076251" sldId="348"/>
            <ac:spMk id="128" creationId="{A080F9BE-244D-3731-878F-701D804FE9A3}"/>
          </ac:spMkLst>
        </pc:spChg>
        <pc:spChg chg="mod">
          <ac:chgData name="Roger Weber" userId="5121a675575373c5" providerId="LiveId" clId="{C46E31ED-4A20-47FB-9D53-382D8AA21844}" dt="2023-07-22T14:03:01.673" v="72489"/>
          <ac:spMkLst>
            <pc:docMk/>
            <pc:sldMk cId="2401076251" sldId="348"/>
            <ac:spMk id="129" creationId="{D670270F-5FD1-950C-988B-577AD6DCF2DE}"/>
          </ac:spMkLst>
        </pc:spChg>
        <pc:spChg chg="mod">
          <ac:chgData name="Roger Weber" userId="5121a675575373c5" providerId="LiveId" clId="{C46E31ED-4A20-47FB-9D53-382D8AA21844}" dt="2023-07-22T14:03:01.673" v="72489"/>
          <ac:spMkLst>
            <pc:docMk/>
            <pc:sldMk cId="2401076251" sldId="348"/>
            <ac:spMk id="130" creationId="{417938A9-B057-4C38-C267-63B3AEEF208F}"/>
          </ac:spMkLst>
        </pc:spChg>
        <pc:spChg chg="mod">
          <ac:chgData name="Roger Weber" userId="5121a675575373c5" providerId="LiveId" clId="{C46E31ED-4A20-47FB-9D53-382D8AA21844}" dt="2023-07-22T14:03:01.673" v="72489"/>
          <ac:spMkLst>
            <pc:docMk/>
            <pc:sldMk cId="2401076251" sldId="348"/>
            <ac:spMk id="131" creationId="{19784222-8E82-3A4B-C5EE-825E2AA109A8}"/>
          </ac:spMkLst>
        </pc:spChg>
        <pc:spChg chg="mod">
          <ac:chgData name="Roger Weber" userId="5121a675575373c5" providerId="LiveId" clId="{C46E31ED-4A20-47FB-9D53-382D8AA21844}" dt="2023-07-22T14:03:01.673" v="72489"/>
          <ac:spMkLst>
            <pc:docMk/>
            <pc:sldMk cId="2401076251" sldId="348"/>
            <ac:spMk id="132" creationId="{58131CE1-3564-9E30-6EED-836AEC55D931}"/>
          </ac:spMkLst>
        </pc:spChg>
        <pc:spChg chg="mod">
          <ac:chgData name="Roger Weber" userId="5121a675575373c5" providerId="LiveId" clId="{C46E31ED-4A20-47FB-9D53-382D8AA21844}" dt="2023-07-22T14:03:01.673" v="72489"/>
          <ac:spMkLst>
            <pc:docMk/>
            <pc:sldMk cId="2401076251" sldId="348"/>
            <ac:spMk id="133" creationId="{605C9E21-5C99-017A-D313-548ABC3CD18F}"/>
          </ac:spMkLst>
        </pc:spChg>
        <pc:spChg chg="mod">
          <ac:chgData name="Roger Weber" userId="5121a675575373c5" providerId="LiveId" clId="{C46E31ED-4A20-47FB-9D53-382D8AA21844}" dt="2023-07-22T14:03:01.673" v="72489"/>
          <ac:spMkLst>
            <pc:docMk/>
            <pc:sldMk cId="2401076251" sldId="348"/>
            <ac:spMk id="134" creationId="{0970848F-1515-CF2A-A024-181319701944}"/>
          </ac:spMkLst>
        </pc:spChg>
        <pc:spChg chg="mod">
          <ac:chgData name="Roger Weber" userId="5121a675575373c5" providerId="LiveId" clId="{C46E31ED-4A20-47FB-9D53-382D8AA21844}" dt="2023-07-22T14:03:01.673" v="72489"/>
          <ac:spMkLst>
            <pc:docMk/>
            <pc:sldMk cId="2401076251" sldId="348"/>
            <ac:spMk id="135" creationId="{7D1352D8-7DF0-9557-1C17-698643C538A2}"/>
          </ac:spMkLst>
        </pc:spChg>
        <pc:spChg chg="mod">
          <ac:chgData name="Roger Weber" userId="5121a675575373c5" providerId="LiveId" clId="{C46E31ED-4A20-47FB-9D53-382D8AA21844}" dt="2023-07-22T14:03:01.673" v="72489"/>
          <ac:spMkLst>
            <pc:docMk/>
            <pc:sldMk cId="2401076251" sldId="348"/>
            <ac:spMk id="136" creationId="{19DF19B0-8B20-D0A5-CB9F-40C8413EBE17}"/>
          </ac:spMkLst>
        </pc:spChg>
        <pc:spChg chg="mod">
          <ac:chgData name="Roger Weber" userId="5121a675575373c5" providerId="LiveId" clId="{C46E31ED-4A20-47FB-9D53-382D8AA21844}" dt="2023-07-22T14:03:01.673" v="72489"/>
          <ac:spMkLst>
            <pc:docMk/>
            <pc:sldMk cId="2401076251" sldId="348"/>
            <ac:spMk id="137" creationId="{C77BB336-21F8-7A07-FE08-99A45F148E13}"/>
          </ac:spMkLst>
        </pc:spChg>
        <pc:spChg chg="mod">
          <ac:chgData name="Roger Weber" userId="5121a675575373c5" providerId="LiveId" clId="{C46E31ED-4A20-47FB-9D53-382D8AA21844}" dt="2023-07-22T14:03:01.673" v="72489"/>
          <ac:spMkLst>
            <pc:docMk/>
            <pc:sldMk cId="2401076251" sldId="348"/>
            <ac:spMk id="138" creationId="{E2A9CFEF-7C12-56ED-CC66-1E919232CAD6}"/>
          </ac:spMkLst>
        </pc:spChg>
        <pc:spChg chg="mod">
          <ac:chgData name="Roger Weber" userId="5121a675575373c5" providerId="LiveId" clId="{C46E31ED-4A20-47FB-9D53-382D8AA21844}" dt="2023-07-22T14:03:01.673" v="72489"/>
          <ac:spMkLst>
            <pc:docMk/>
            <pc:sldMk cId="2401076251" sldId="348"/>
            <ac:spMk id="139" creationId="{2CE20DE2-7E1D-715E-FC4E-5DA1F1803287}"/>
          </ac:spMkLst>
        </pc:spChg>
        <pc:spChg chg="mod">
          <ac:chgData name="Roger Weber" userId="5121a675575373c5" providerId="LiveId" clId="{C46E31ED-4A20-47FB-9D53-382D8AA21844}" dt="2023-07-22T14:03:01.673" v="72489"/>
          <ac:spMkLst>
            <pc:docMk/>
            <pc:sldMk cId="2401076251" sldId="348"/>
            <ac:spMk id="140" creationId="{9C58A604-3D90-6DD1-C59E-A7290A3D9521}"/>
          </ac:spMkLst>
        </pc:spChg>
        <pc:spChg chg="mod">
          <ac:chgData name="Roger Weber" userId="5121a675575373c5" providerId="LiveId" clId="{C46E31ED-4A20-47FB-9D53-382D8AA21844}" dt="2023-07-22T14:03:23.853" v="72493" actId="404"/>
          <ac:spMkLst>
            <pc:docMk/>
            <pc:sldMk cId="2401076251" sldId="348"/>
            <ac:spMk id="141" creationId="{D84F2028-ACDC-480F-BCE0-B6F23D816332}"/>
          </ac:spMkLst>
        </pc:spChg>
        <pc:spChg chg="mod">
          <ac:chgData name="Roger Weber" userId="5121a675575373c5" providerId="LiveId" clId="{C46E31ED-4A20-47FB-9D53-382D8AA21844}" dt="2023-07-22T14:03:28.815" v="72494" actId="404"/>
          <ac:spMkLst>
            <pc:docMk/>
            <pc:sldMk cId="2401076251" sldId="348"/>
            <ac:spMk id="142" creationId="{407E361B-DA1C-D051-8EA7-6B36DCB17C98}"/>
          </ac:spMkLst>
        </pc:spChg>
        <pc:spChg chg="mod">
          <ac:chgData name="Roger Weber" userId="5121a675575373c5" providerId="LiveId" clId="{C46E31ED-4A20-47FB-9D53-382D8AA21844}" dt="2023-07-22T14:03:28.815" v="72494" actId="404"/>
          <ac:spMkLst>
            <pc:docMk/>
            <pc:sldMk cId="2401076251" sldId="348"/>
            <ac:spMk id="143" creationId="{2EB4D0EF-F17F-AD02-5C03-C013BA46E19E}"/>
          </ac:spMkLst>
        </pc:spChg>
        <pc:grpChg chg="mod">
          <ac:chgData name="Roger Weber" userId="5121a675575373c5" providerId="LiveId" clId="{C46E31ED-4A20-47FB-9D53-382D8AA21844}" dt="2023-07-23T17:40:37.424" v="78367" actId="1035"/>
          <ac:grpSpMkLst>
            <pc:docMk/>
            <pc:sldMk cId="2401076251" sldId="348"/>
            <ac:grpSpMk id="2" creationId="{07774882-1CB1-4E16-BB3B-45ACA512FF64}"/>
          </ac:grpSpMkLst>
        </pc:grpChg>
        <pc:grpChg chg="add mod">
          <ac:chgData name="Roger Weber" userId="5121a675575373c5" providerId="LiveId" clId="{C46E31ED-4A20-47FB-9D53-382D8AA21844}" dt="2023-07-23T17:40:37.424" v="78367" actId="1035"/>
          <ac:grpSpMkLst>
            <pc:docMk/>
            <pc:sldMk cId="2401076251" sldId="348"/>
            <ac:grpSpMk id="73" creationId="{49F5377B-8204-EA85-CD06-1E2CD9F7DD57}"/>
          </ac:grpSpMkLst>
        </pc:grpChg>
        <pc:cxnChg chg="mod">
          <ac:chgData name="Roger Weber" userId="5121a675575373c5" providerId="LiveId" clId="{C46E31ED-4A20-47FB-9D53-382D8AA21844}" dt="2023-07-22T14:03:01.673" v="72489"/>
          <ac:cxnSpMkLst>
            <pc:docMk/>
            <pc:sldMk cId="2401076251" sldId="348"/>
            <ac:cxnSpMk id="75" creationId="{7E29144E-7CCF-87E8-BFED-57CC6FDFD023}"/>
          </ac:cxnSpMkLst>
        </pc:cxnChg>
        <pc:cxnChg chg="mod">
          <ac:chgData name="Roger Weber" userId="5121a675575373c5" providerId="LiveId" clId="{C46E31ED-4A20-47FB-9D53-382D8AA21844}" dt="2023-07-22T14:03:01.673" v="72489"/>
          <ac:cxnSpMkLst>
            <pc:docMk/>
            <pc:sldMk cId="2401076251" sldId="348"/>
            <ac:cxnSpMk id="76" creationId="{E9C7F5D4-577C-2DEF-10F9-2CCB6B27D407}"/>
          </ac:cxnSpMkLst>
        </pc:cxnChg>
      </pc:sldChg>
      <pc:sldChg chg="addSp delSp modSp add del mod modClrScheme chgLayout">
        <pc:chgData name="Roger Weber" userId="5121a675575373c5" providerId="LiveId" clId="{C46E31ED-4A20-47FB-9D53-382D8AA21844}" dt="2023-07-23T18:47:34.545" v="85052" actId="20577"/>
        <pc:sldMkLst>
          <pc:docMk/>
          <pc:sldMk cId="1991007873" sldId="349"/>
        </pc:sldMkLst>
        <pc:spChg chg="mod ord">
          <ac:chgData name="Roger Weber" userId="5121a675575373c5" providerId="LiveId" clId="{C46E31ED-4A20-47FB-9D53-382D8AA21844}" dt="2023-07-22T14:19:20.660" v="72790" actId="948"/>
          <ac:spMkLst>
            <pc:docMk/>
            <pc:sldMk cId="1991007873" sldId="349"/>
            <ac:spMk id="3" creationId="{29CBC1B8-7E3D-46D7-A681-6437B8F171BD}"/>
          </ac:spMkLst>
        </pc:spChg>
        <pc:spChg chg="mod ord">
          <ac:chgData name="Roger Weber" userId="5121a675575373c5" providerId="LiveId" clId="{C46E31ED-4A20-47FB-9D53-382D8AA21844}" dt="2023-07-23T18:47:34.545" v="85052" actId="20577"/>
          <ac:spMkLst>
            <pc:docMk/>
            <pc:sldMk cId="1991007873" sldId="349"/>
            <ac:spMk id="4" creationId="{00EC484A-9F60-459F-8F6D-70BA533554A7}"/>
          </ac:spMkLst>
        </pc:spChg>
        <pc:spChg chg="mod">
          <ac:chgData name="Roger Weber" userId="5121a675575373c5" providerId="LiveId" clId="{C46E31ED-4A20-47FB-9D53-382D8AA21844}" dt="2023-07-22T14:17:21.421" v="72767" actId="20577"/>
          <ac:spMkLst>
            <pc:docMk/>
            <pc:sldMk cId="1991007873" sldId="349"/>
            <ac:spMk id="75" creationId="{01B89385-872F-3032-236E-70CED0A317DE}"/>
          </ac:spMkLst>
        </pc:spChg>
        <pc:spChg chg="mod">
          <ac:chgData name="Roger Weber" userId="5121a675575373c5" providerId="LiveId" clId="{C46E31ED-4A20-47FB-9D53-382D8AA21844}" dt="2023-07-22T14:16:08.237" v="72712"/>
          <ac:spMkLst>
            <pc:docMk/>
            <pc:sldMk cId="1991007873" sldId="349"/>
            <ac:spMk id="76" creationId="{73EB267F-B495-5D2F-0A49-70429B138419}"/>
          </ac:spMkLst>
        </pc:spChg>
        <pc:spChg chg="mod">
          <ac:chgData name="Roger Weber" userId="5121a675575373c5" providerId="LiveId" clId="{C46E31ED-4A20-47FB-9D53-382D8AA21844}" dt="2023-07-22T14:16:08.237" v="72712"/>
          <ac:spMkLst>
            <pc:docMk/>
            <pc:sldMk cId="1991007873" sldId="349"/>
            <ac:spMk id="79" creationId="{F366EEEB-4C4C-990E-F291-164B1D054D86}"/>
          </ac:spMkLst>
        </pc:spChg>
        <pc:spChg chg="mod">
          <ac:chgData name="Roger Weber" userId="5121a675575373c5" providerId="LiveId" clId="{C46E31ED-4A20-47FB-9D53-382D8AA21844}" dt="2023-07-22T14:16:08.237" v="72712"/>
          <ac:spMkLst>
            <pc:docMk/>
            <pc:sldMk cId="1991007873" sldId="349"/>
            <ac:spMk id="80" creationId="{3BEC4890-4154-E50B-536D-0D59FA9E9490}"/>
          </ac:spMkLst>
        </pc:spChg>
        <pc:spChg chg="mod">
          <ac:chgData name="Roger Weber" userId="5121a675575373c5" providerId="LiveId" clId="{C46E31ED-4A20-47FB-9D53-382D8AA21844}" dt="2023-07-22T14:16:08.237" v="72712"/>
          <ac:spMkLst>
            <pc:docMk/>
            <pc:sldMk cId="1991007873" sldId="349"/>
            <ac:spMk id="81" creationId="{2C0AC56C-0695-6BFB-0896-E5CE73E6732A}"/>
          </ac:spMkLst>
        </pc:spChg>
        <pc:spChg chg="mod">
          <ac:chgData name="Roger Weber" userId="5121a675575373c5" providerId="LiveId" clId="{C46E31ED-4A20-47FB-9D53-382D8AA21844}" dt="2023-07-22T14:16:08.237" v="72712"/>
          <ac:spMkLst>
            <pc:docMk/>
            <pc:sldMk cId="1991007873" sldId="349"/>
            <ac:spMk id="82" creationId="{B4635EE1-EBDF-82AE-7A63-3E4A43850EB4}"/>
          </ac:spMkLst>
        </pc:spChg>
        <pc:spChg chg="mod">
          <ac:chgData name="Roger Weber" userId="5121a675575373c5" providerId="LiveId" clId="{C46E31ED-4A20-47FB-9D53-382D8AA21844}" dt="2023-07-22T14:16:08.237" v="72712"/>
          <ac:spMkLst>
            <pc:docMk/>
            <pc:sldMk cId="1991007873" sldId="349"/>
            <ac:spMk id="83" creationId="{F4293CEF-1474-572F-297F-DD85B000FCDA}"/>
          </ac:spMkLst>
        </pc:spChg>
        <pc:spChg chg="mod">
          <ac:chgData name="Roger Weber" userId="5121a675575373c5" providerId="LiveId" clId="{C46E31ED-4A20-47FB-9D53-382D8AA21844}" dt="2023-07-22T14:16:08.237" v="72712"/>
          <ac:spMkLst>
            <pc:docMk/>
            <pc:sldMk cId="1991007873" sldId="349"/>
            <ac:spMk id="84" creationId="{F9B113C6-BF60-0B28-F383-5FCA8CF4620C}"/>
          </ac:spMkLst>
        </pc:spChg>
        <pc:spChg chg="mod">
          <ac:chgData name="Roger Weber" userId="5121a675575373c5" providerId="LiveId" clId="{C46E31ED-4A20-47FB-9D53-382D8AA21844}" dt="2023-07-22T14:16:08.237" v="72712"/>
          <ac:spMkLst>
            <pc:docMk/>
            <pc:sldMk cId="1991007873" sldId="349"/>
            <ac:spMk id="85" creationId="{C8D65CD1-C3AE-2F58-3A51-2D9E68E2F511}"/>
          </ac:spMkLst>
        </pc:spChg>
        <pc:spChg chg="mod">
          <ac:chgData name="Roger Weber" userId="5121a675575373c5" providerId="LiveId" clId="{C46E31ED-4A20-47FB-9D53-382D8AA21844}" dt="2023-07-22T14:16:08.237" v="72712"/>
          <ac:spMkLst>
            <pc:docMk/>
            <pc:sldMk cId="1991007873" sldId="349"/>
            <ac:spMk id="86" creationId="{EF4D1568-2874-FC21-3EBF-6F7B3266D404}"/>
          </ac:spMkLst>
        </pc:spChg>
        <pc:spChg chg="mod">
          <ac:chgData name="Roger Weber" userId="5121a675575373c5" providerId="LiveId" clId="{C46E31ED-4A20-47FB-9D53-382D8AA21844}" dt="2023-07-22T14:16:08.237" v="72712"/>
          <ac:spMkLst>
            <pc:docMk/>
            <pc:sldMk cId="1991007873" sldId="349"/>
            <ac:spMk id="87" creationId="{DDA1F3C9-0162-1A44-D90E-4AEAF9CBC403}"/>
          </ac:spMkLst>
        </pc:spChg>
        <pc:spChg chg="mod">
          <ac:chgData name="Roger Weber" userId="5121a675575373c5" providerId="LiveId" clId="{C46E31ED-4A20-47FB-9D53-382D8AA21844}" dt="2023-07-22T14:16:08.237" v="72712"/>
          <ac:spMkLst>
            <pc:docMk/>
            <pc:sldMk cId="1991007873" sldId="349"/>
            <ac:spMk id="88" creationId="{5877F71F-62C9-637C-07FC-8CB6AA00FCE0}"/>
          </ac:spMkLst>
        </pc:spChg>
        <pc:spChg chg="mod">
          <ac:chgData name="Roger Weber" userId="5121a675575373c5" providerId="LiveId" clId="{C46E31ED-4A20-47FB-9D53-382D8AA21844}" dt="2023-07-22T14:16:08.237" v="72712"/>
          <ac:spMkLst>
            <pc:docMk/>
            <pc:sldMk cId="1991007873" sldId="349"/>
            <ac:spMk id="89" creationId="{F6FF47F5-40DB-0E81-5E41-92F6A19C26A7}"/>
          </ac:spMkLst>
        </pc:spChg>
        <pc:spChg chg="mod">
          <ac:chgData name="Roger Weber" userId="5121a675575373c5" providerId="LiveId" clId="{C46E31ED-4A20-47FB-9D53-382D8AA21844}" dt="2023-07-22T14:16:08.237" v="72712"/>
          <ac:spMkLst>
            <pc:docMk/>
            <pc:sldMk cId="1991007873" sldId="349"/>
            <ac:spMk id="90" creationId="{D5FF4FD8-9EEA-18C9-E039-C876D0184465}"/>
          </ac:spMkLst>
        </pc:spChg>
        <pc:spChg chg="mod">
          <ac:chgData name="Roger Weber" userId="5121a675575373c5" providerId="LiveId" clId="{C46E31ED-4A20-47FB-9D53-382D8AA21844}" dt="2023-07-22T14:16:08.237" v="72712"/>
          <ac:spMkLst>
            <pc:docMk/>
            <pc:sldMk cId="1991007873" sldId="349"/>
            <ac:spMk id="91" creationId="{A4533A89-5FDF-B83A-4989-C6A431EBC299}"/>
          </ac:spMkLst>
        </pc:spChg>
        <pc:spChg chg="mod">
          <ac:chgData name="Roger Weber" userId="5121a675575373c5" providerId="LiveId" clId="{C46E31ED-4A20-47FB-9D53-382D8AA21844}" dt="2023-07-22T14:16:08.237" v="72712"/>
          <ac:spMkLst>
            <pc:docMk/>
            <pc:sldMk cId="1991007873" sldId="349"/>
            <ac:spMk id="92" creationId="{244103DA-DBD8-34D5-7EF3-530ADAB891B9}"/>
          </ac:spMkLst>
        </pc:spChg>
        <pc:spChg chg="mod">
          <ac:chgData name="Roger Weber" userId="5121a675575373c5" providerId="LiveId" clId="{C46E31ED-4A20-47FB-9D53-382D8AA21844}" dt="2023-07-22T14:16:08.237" v="72712"/>
          <ac:spMkLst>
            <pc:docMk/>
            <pc:sldMk cId="1991007873" sldId="349"/>
            <ac:spMk id="93" creationId="{B80CC6FF-26C9-2808-BA0E-C7ED9DD4D3E0}"/>
          </ac:spMkLst>
        </pc:spChg>
        <pc:spChg chg="mod">
          <ac:chgData name="Roger Weber" userId="5121a675575373c5" providerId="LiveId" clId="{C46E31ED-4A20-47FB-9D53-382D8AA21844}" dt="2023-07-22T14:16:08.237" v="72712"/>
          <ac:spMkLst>
            <pc:docMk/>
            <pc:sldMk cId="1991007873" sldId="349"/>
            <ac:spMk id="94" creationId="{7DC6811E-1D77-8C1E-7A31-D35F83EA4C0F}"/>
          </ac:spMkLst>
        </pc:spChg>
        <pc:spChg chg="mod">
          <ac:chgData name="Roger Weber" userId="5121a675575373c5" providerId="LiveId" clId="{C46E31ED-4A20-47FB-9D53-382D8AA21844}" dt="2023-07-22T14:16:08.237" v="72712"/>
          <ac:spMkLst>
            <pc:docMk/>
            <pc:sldMk cId="1991007873" sldId="349"/>
            <ac:spMk id="95" creationId="{AF421777-3D71-0207-A51F-533F7DD00685}"/>
          </ac:spMkLst>
        </pc:spChg>
        <pc:spChg chg="mod">
          <ac:chgData name="Roger Weber" userId="5121a675575373c5" providerId="LiveId" clId="{C46E31ED-4A20-47FB-9D53-382D8AA21844}" dt="2023-07-22T14:16:08.237" v="72712"/>
          <ac:spMkLst>
            <pc:docMk/>
            <pc:sldMk cId="1991007873" sldId="349"/>
            <ac:spMk id="96" creationId="{A6DEA0DB-EB8D-3762-DFC3-63B246508B1B}"/>
          </ac:spMkLst>
        </pc:spChg>
        <pc:spChg chg="mod">
          <ac:chgData name="Roger Weber" userId="5121a675575373c5" providerId="LiveId" clId="{C46E31ED-4A20-47FB-9D53-382D8AA21844}" dt="2023-07-22T14:16:08.237" v="72712"/>
          <ac:spMkLst>
            <pc:docMk/>
            <pc:sldMk cId="1991007873" sldId="349"/>
            <ac:spMk id="97" creationId="{1EF910E0-938C-C748-459E-CC816EA8F32E}"/>
          </ac:spMkLst>
        </pc:spChg>
        <pc:spChg chg="mod">
          <ac:chgData name="Roger Weber" userId="5121a675575373c5" providerId="LiveId" clId="{C46E31ED-4A20-47FB-9D53-382D8AA21844}" dt="2023-07-22T14:16:08.237" v="72712"/>
          <ac:spMkLst>
            <pc:docMk/>
            <pc:sldMk cId="1991007873" sldId="349"/>
            <ac:spMk id="98" creationId="{E8CC557D-F301-7CE3-23A2-B2FBBF1FB3B8}"/>
          </ac:spMkLst>
        </pc:spChg>
        <pc:spChg chg="mod">
          <ac:chgData name="Roger Weber" userId="5121a675575373c5" providerId="LiveId" clId="{C46E31ED-4A20-47FB-9D53-382D8AA21844}" dt="2023-07-22T14:16:08.237" v="72712"/>
          <ac:spMkLst>
            <pc:docMk/>
            <pc:sldMk cId="1991007873" sldId="349"/>
            <ac:spMk id="99" creationId="{D9D43B54-4F4C-AAA0-842B-18FBDE4692FB}"/>
          </ac:spMkLst>
        </pc:spChg>
        <pc:spChg chg="mod">
          <ac:chgData name="Roger Weber" userId="5121a675575373c5" providerId="LiveId" clId="{C46E31ED-4A20-47FB-9D53-382D8AA21844}" dt="2023-07-22T14:16:08.237" v="72712"/>
          <ac:spMkLst>
            <pc:docMk/>
            <pc:sldMk cId="1991007873" sldId="349"/>
            <ac:spMk id="100" creationId="{6C13DCF3-E882-BC42-90E9-4788054ABB49}"/>
          </ac:spMkLst>
        </pc:spChg>
        <pc:spChg chg="mod">
          <ac:chgData name="Roger Weber" userId="5121a675575373c5" providerId="LiveId" clId="{C46E31ED-4A20-47FB-9D53-382D8AA21844}" dt="2023-07-22T14:16:08.237" v="72712"/>
          <ac:spMkLst>
            <pc:docMk/>
            <pc:sldMk cId="1991007873" sldId="349"/>
            <ac:spMk id="101" creationId="{CE63DE69-C765-8AC5-37FB-FFC95279C1C3}"/>
          </ac:spMkLst>
        </pc:spChg>
        <pc:spChg chg="mod">
          <ac:chgData name="Roger Weber" userId="5121a675575373c5" providerId="LiveId" clId="{C46E31ED-4A20-47FB-9D53-382D8AA21844}" dt="2023-07-22T14:16:08.237" v="72712"/>
          <ac:spMkLst>
            <pc:docMk/>
            <pc:sldMk cId="1991007873" sldId="349"/>
            <ac:spMk id="102" creationId="{98C42F4B-8103-1982-02F6-3618AEA60058}"/>
          </ac:spMkLst>
        </pc:spChg>
        <pc:spChg chg="mod">
          <ac:chgData name="Roger Weber" userId="5121a675575373c5" providerId="LiveId" clId="{C46E31ED-4A20-47FB-9D53-382D8AA21844}" dt="2023-07-22T14:16:08.237" v="72712"/>
          <ac:spMkLst>
            <pc:docMk/>
            <pc:sldMk cId="1991007873" sldId="349"/>
            <ac:spMk id="103" creationId="{3D03468C-3C7C-A536-CB81-A01AB855A2FB}"/>
          </ac:spMkLst>
        </pc:spChg>
        <pc:spChg chg="mod">
          <ac:chgData name="Roger Weber" userId="5121a675575373c5" providerId="LiveId" clId="{C46E31ED-4A20-47FB-9D53-382D8AA21844}" dt="2023-07-22T14:16:08.237" v="72712"/>
          <ac:spMkLst>
            <pc:docMk/>
            <pc:sldMk cId="1991007873" sldId="349"/>
            <ac:spMk id="104" creationId="{3ED06BFA-B4C1-B946-12FC-E39465918AB7}"/>
          </ac:spMkLst>
        </pc:spChg>
        <pc:spChg chg="mod">
          <ac:chgData name="Roger Weber" userId="5121a675575373c5" providerId="LiveId" clId="{C46E31ED-4A20-47FB-9D53-382D8AA21844}" dt="2023-07-22T14:16:08.237" v="72712"/>
          <ac:spMkLst>
            <pc:docMk/>
            <pc:sldMk cId="1991007873" sldId="349"/>
            <ac:spMk id="105" creationId="{04B2ABE6-42FF-3CDA-C8A6-1A613619F8FE}"/>
          </ac:spMkLst>
        </pc:spChg>
        <pc:spChg chg="mod">
          <ac:chgData name="Roger Weber" userId="5121a675575373c5" providerId="LiveId" clId="{C46E31ED-4A20-47FB-9D53-382D8AA21844}" dt="2023-07-22T14:16:08.237" v="72712"/>
          <ac:spMkLst>
            <pc:docMk/>
            <pc:sldMk cId="1991007873" sldId="349"/>
            <ac:spMk id="106" creationId="{0AEECF60-B726-079D-861C-074B63E60FF0}"/>
          </ac:spMkLst>
        </pc:spChg>
        <pc:spChg chg="mod">
          <ac:chgData name="Roger Weber" userId="5121a675575373c5" providerId="LiveId" clId="{C46E31ED-4A20-47FB-9D53-382D8AA21844}" dt="2023-07-22T14:16:08.237" v="72712"/>
          <ac:spMkLst>
            <pc:docMk/>
            <pc:sldMk cId="1991007873" sldId="349"/>
            <ac:spMk id="107" creationId="{BDD9CC53-1E42-466F-B116-39F91EC2E311}"/>
          </ac:spMkLst>
        </pc:spChg>
        <pc:spChg chg="mod">
          <ac:chgData name="Roger Weber" userId="5121a675575373c5" providerId="LiveId" clId="{C46E31ED-4A20-47FB-9D53-382D8AA21844}" dt="2023-07-22T14:16:08.237" v="72712"/>
          <ac:spMkLst>
            <pc:docMk/>
            <pc:sldMk cId="1991007873" sldId="349"/>
            <ac:spMk id="108" creationId="{5A6C85A1-71C9-795F-B262-4466651F14D8}"/>
          </ac:spMkLst>
        </pc:spChg>
        <pc:spChg chg="mod">
          <ac:chgData name="Roger Weber" userId="5121a675575373c5" providerId="LiveId" clId="{C46E31ED-4A20-47FB-9D53-382D8AA21844}" dt="2023-07-22T14:16:08.237" v="72712"/>
          <ac:spMkLst>
            <pc:docMk/>
            <pc:sldMk cId="1991007873" sldId="349"/>
            <ac:spMk id="109" creationId="{E7E60E05-13FC-9335-B21E-9BC0F140A553}"/>
          </ac:spMkLst>
        </pc:spChg>
        <pc:spChg chg="mod">
          <ac:chgData name="Roger Weber" userId="5121a675575373c5" providerId="LiveId" clId="{C46E31ED-4A20-47FB-9D53-382D8AA21844}" dt="2023-07-22T14:16:08.237" v="72712"/>
          <ac:spMkLst>
            <pc:docMk/>
            <pc:sldMk cId="1991007873" sldId="349"/>
            <ac:spMk id="110" creationId="{9F29ABC9-50D0-580D-7CF6-DABC47B49120}"/>
          </ac:spMkLst>
        </pc:spChg>
        <pc:spChg chg="mod">
          <ac:chgData name="Roger Weber" userId="5121a675575373c5" providerId="LiveId" clId="{C46E31ED-4A20-47FB-9D53-382D8AA21844}" dt="2023-07-22T14:16:08.237" v="72712"/>
          <ac:spMkLst>
            <pc:docMk/>
            <pc:sldMk cId="1991007873" sldId="349"/>
            <ac:spMk id="111" creationId="{F9F984F3-72D1-FF49-FD95-73D3AC246490}"/>
          </ac:spMkLst>
        </pc:spChg>
        <pc:spChg chg="mod">
          <ac:chgData name="Roger Weber" userId="5121a675575373c5" providerId="LiveId" clId="{C46E31ED-4A20-47FB-9D53-382D8AA21844}" dt="2023-07-22T14:16:08.237" v="72712"/>
          <ac:spMkLst>
            <pc:docMk/>
            <pc:sldMk cId="1991007873" sldId="349"/>
            <ac:spMk id="112" creationId="{84FAFF37-BF7C-3AB5-652C-B31C77F7F946}"/>
          </ac:spMkLst>
        </pc:spChg>
        <pc:spChg chg="mod">
          <ac:chgData name="Roger Weber" userId="5121a675575373c5" providerId="LiveId" clId="{C46E31ED-4A20-47FB-9D53-382D8AA21844}" dt="2023-07-22T14:16:08.237" v="72712"/>
          <ac:spMkLst>
            <pc:docMk/>
            <pc:sldMk cId="1991007873" sldId="349"/>
            <ac:spMk id="113" creationId="{B0FF1747-3821-E6AA-225D-5F8119F54A11}"/>
          </ac:spMkLst>
        </pc:spChg>
        <pc:spChg chg="mod">
          <ac:chgData name="Roger Weber" userId="5121a675575373c5" providerId="LiveId" clId="{C46E31ED-4A20-47FB-9D53-382D8AA21844}" dt="2023-07-22T14:16:08.237" v="72712"/>
          <ac:spMkLst>
            <pc:docMk/>
            <pc:sldMk cId="1991007873" sldId="349"/>
            <ac:spMk id="114" creationId="{483DC961-B5D5-A3F8-56E7-C7145321907F}"/>
          </ac:spMkLst>
        </pc:spChg>
        <pc:spChg chg="mod">
          <ac:chgData name="Roger Weber" userId="5121a675575373c5" providerId="LiveId" clId="{C46E31ED-4A20-47FB-9D53-382D8AA21844}" dt="2023-07-22T14:16:08.237" v="72712"/>
          <ac:spMkLst>
            <pc:docMk/>
            <pc:sldMk cId="1991007873" sldId="349"/>
            <ac:spMk id="115" creationId="{D97BD030-37A0-0473-F70F-7FE10036404B}"/>
          </ac:spMkLst>
        </pc:spChg>
        <pc:spChg chg="mod">
          <ac:chgData name="Roger Weber" userId="5121a675575373c5" providerId="LiveId" clId="{C46E31ED-4A20-47FB-9D53-382D8AA21844}" dt="2023-07-22T14:16:08.237" v="72712"/>
          <ac:spMkLst>
            <pc:docMk/>
            <pc:sldMk cId="1991007873" sldId="349"/>
            <ac:spMk id="116" creationId="{AF5870C6-0363-3B09-EC5A-C3A4326D2BE4}"/>
          </ac:spMkLst>
        </pc:spChg>
        <pc:spChg chg="mod">
          <ac:chgData name="Roger Weber" userId="5121a675575373c5" providerId="LiveId" clId="{C46E31ED-4A20-47FB-9D53-382D8AA21844}" dt="2023-07-22T14:16:08.237" v="72712"/>
          <ac:spMkLst>
            <pc:docMk/>
            <pc:sldMk cId="1991007873" sldId="349"/>
            <ac:spMk id="117" creationId="{7FDA6C69-57F7-D2B5-8918-5AB3E9AB3BEF}"/>
          </ac:spMkLst>
        </pc:spChg>
        <pc:spChg chg="mod">
          <ac:chgData name="Roger Weber" userId="5121a675575373c5" providerId="LiveId" clId="{C46E31ED-4A20-47FB-9D53-382D8AA21844}" dt="2023-07-22T14:16:08.237" v="72712"/>
          <ac:spMkLst>
            <pc:docMk/>
            <pc:sldMk cId="1991007873" sldId="349"/>
            <ac:spMk id="118" creationId="{78E8CCD7-3349-1CBA-311A-962D9853C27E}"/>
          </ac:spMkLst>
        </pc:spChg>
        <pc:spChg chg="mod">
          <ac:chgData name="Roger Weber" userId="5121a675575373c5" providerId="LiveId" clId="{C46E31ED-4A20-47FB-9D53-382D8AA21844}" dt="2023-07-22T14:16:08.237" v="72712"/>
          <ac:spMkLst>
            <pc:docMk/>
            <pc:sldMk cId="1991007873" sldId="349"/>
            <ac:spMk id="119" creationId="{5B2FFD1A-75D5-99C6-A13A-F68AB5BBEF03}"/>
          </ac:spMkLst>
        </pc:spChg>
        <pc:spChg chg="mod">
          <ac:chgData name="Roger Weber" userId="5121a675575373c5" providerId="LiveId" clId="{C46E31ED-4A20-47FB-9D53-382D8AA21844}" dt="2023-07-22T14:16:08.237" v="72712"/>
          <ac:spMkLst>
            <pc:docMk/>
            <pc:sldMk cId="1991007873" sldId="349"/>
            <ac:spMk id="120" creationId="{96A3C6AC-5416-2661-4DF2-19E38A94BAA6}"/>
          </ac:spMkLst>
        </pc:spChg>
        <pc:spChg chg="mod">
          <ac:chgData name="Roger Weber" userId="5121a675575373c5" providerId="LiveId" clId="{C46E31ED-4A20-47FB-9D53-382D8AA21844}" dt="2023-07-22T14:16:08.237" v="72712"/>
          <ac:spMkLst>
            <pc:docMk/>
            <pc:sldMk cId="1991007873" sldId="349"/>
            <ac:spMk id="121" creationId="{9FAA72BD-4057-A28D-CA26-5DC81DFAE814}"/>
          </ac:spMkLst>
        </pc:spChg>
        <pc:spChg chg="mod">
          <ac:chgData name="Roger Weber" userId="5121a675575373c5" providerId="LiveId" clId="{C46E31ED-4A20-47FB-9D53-382D8AA21844}" dt="2023-07-22T14:16:08.237" v="72712"/>
          <ac:spMkLst>
            <pc:docMk/>
            <pc:sldMk cId="1991007873" sldId="349"/>
            <ac:spMk id="122" creationId="{4857985F-630B-09E7-7963-C1AD1AC80C2D}"/>
          </ac:spMkLst>
        </pc:spChg>
        <pc:spChg chg="mod">
          <ac:chgData name="Roger Weber" userId="5121a675575373c5" providerId="LiveId" clId="{C46E31ED-4A20-47FB-9D53-382D8AA21844}" dt="2023-07-22T14:16:08.237" v="72712"/>
          <ac:spMkLst>
            <pc:docMk/>
            <pc:sldMk cId="1991007873" sldId="349"/>
            <ac:spMk id="123" creationId="{B22F9D14-54E9-6BA7-FE51-149369307737}"/>
          </ac:spMkLst>
        </pc:spChg>
        <pc:grpChg chg="del">
          <ac:chgData name="Roger Weber" userId="5121a675575373c5" providerId="LiveId" clId="{C46E31ED-4A20-47FB-9D53-382D8AA21844}" dt="2023-07-22T14:07:27.433" v="72579" actId="478"/>
          <ac:grpSpMkLst>
            <pc:docMk/>
            <pc:sldMk cId="1991007873" sldId="349"/>
            <ac:grpSpMk id="2" creationId="{77077157-01DB-4CFD-97AA-9324D9BFADB0}"/>
          </ac:grpSpMkLst>
        </pc:grpChg>
        <pc:grpChg chg="add mod">
          <ac:chgData name="Roger Weber" userId="5121a675575373c5" providerId="LiveId" clId="{C46E31ED-4A20-47FB-9D53-382D8AA21844}" dt="2023-07-23T17:40:43.061" v="78368" actId="1035"/>
          <ac:grpSpMkLst>
            <pc:docMk/>
            <pc:sldMk cId="1991007873" sldId="349"/>
            <ac:grpSpMk id="74" creationId="{C6373216-86C6-46AB-33C9-1060483675BE}"/>
          </ac:grpSpMkLst>
        </pc:grpChg>
        <pc:cxnChg chg="mod">
          <ac:chgData name="Roger Weber" userId="5121a675575373c5" providerId="LiveId" clId="{C46E31ED-4A20-47FB-9D53-382D8AA21844}" dt="2023-07-22T14:16:08.237" v="72712"/>
          <ac:cxnSpMkLst>
            <pc:docMk/>
            <pc:sldMk cId="1991007873" sldId="349"/>
            <ac:cxnSpMk id="77" creationId="{6B95C4F6-41FA-E2B1-5959-1688A610FB60}"/>
          </ac:cxnSpMkLst>
        </pc:cxnChg>
        <pc:cxnChg chg="mod">
          <ac:chgData name="Roger Weber" userId="5121a675575373c5" providerId="LiveId" clId="{C46E31ED-4A20-47FB-9D53-382D8AA21844}" dt="2023-07-22T14:16:08.237" v="72712"/>
          <ac:cxnSpMkLst>
            <pc:docMk/>
            <pc:sldMk cId="1991007873" sldId="349"/>
            <ac:cxnSpMk id="78" creationId="{B70079D9-80D8-953C-96C1-CA8BA6C5B5A1}"/>
          </ac:cxnSpMkLst>
        </pc:cxnChg>
      </pc:sldChg>
      <pc:sldChg chg="modSp add del mod modClrScheme chgLayout">
        <pc:chgData name="Roger Weber" userId="5121a675575373c5" providerId="LiveId" clId="{C46E31ED-4A20-47FB-9D53-382D8AA21844}" dt="2023-07-22T14:19:26.261" v="72791" actId="2696"/>
        <pc:sldMkLst>
          <pc:docMk/>
          <pc:sldMk cId="889191363" sldId="350"/>
        </pc:sldMkLst>
        <pc:spChg chg="mod ord">
          <ac:chgData name="Roger Weber" userId="5121a675575373c5" providerId="LiveId" clId="{C46E31ED-4A20-47FB-9D53-382D8AA21844}" dt="2023-07-16T09:42:59.240" v="44816" actId="700"/>
          <ac:spMkLst>
            <pc:docMk/>
            <pc:sldMk cId="889191363" sldId="350"/>
            <ac:spMk id="2" creationId="{5FC7CA24-E3B0-4D7E-8F67-90C212370DB8}"/>
          </ac:spMkLst>
        </pc:spChg>
        <pc:spChg chg="mod ord">
          <ac:chgData name="Roger Weber" userId="5121a675575373c5" providerId="LiveId" clId="{C46E31ED-4A20-47FB-9D53-382D8AA21844}" dt="2023-07-22T09:16:41.054" v="58477" actId="20577"/>
          <ac:spMkLst>
            <pc:docMk/>
            <pc:sldMk cId="889191363" sldId="350"/>
            <ac:spMk id="3" creationId="{950D5EB5-D32A-40FF-A96D-8221EB8EC930}"/>
          </ac:spMkLst>
        </pc:spChg>
      </pc:sldChg>
      <pc:sldChg chg="addSp delSp modSp add del mod modClrScheme chgLayout">
        <pc:chgData name="Roger Weber" userId="5121a675575373c5" providerId="LiveId" clId="{C46E31ED-4A20-47FB-9D53-382D8AA21844}" dt="2023-07-23T20:28:17.781" v="91542" actId="1036"/>
        <pc:sldMkLst>
          <pc:docMk/>
          <pc:sldMk cId="1373651337" sldId="353"/>
        </pc:sldMkLst>
        <pc:spChg chg="add">
          <ac:chgData name="Roger Weber" userId="5121a675575373c5" providerId="LiveId" clId="{C46E31ED-4A20-47FB-9D53-382D8AA21844}" dt="2023-07-23T11:42:34.358" v="73170"/>
          <ac:spMkLst>
            <pc:docMk/>
            <pc:sldMk cId="1373651337" sldId="353"/>
            <ac:spMk id="2" creationId="{A9B6019A-1A55-5A8B-EBC4-4DF51364FA55}"/>
          </ac:spMkLst>
        </pc:spChg>
        <pc:spChg chg="mod ord">
          <ac:chgData name="Roger Weber" userId="5121a675575373c5" providerId="LiveId" clId="{C46E31ED-4A20-47FB-9D53-382D8AA21844}" dt="2023-07-23T18:47:34.546" v="85054" actId="20577"/>
          <ac:spMkLst>
            <pc:docMk/>
            <pc:sldMk cId="1373651337" sldId="353"/>
            <ac:spMk id="3" creationId="{B1B50848-1569-4A21-863B-0B7EE3BDF255}"/>
          </ac:spMkLst>
        </pc:spChg>
        <pc:spChg chg="mod ord">
          <ac:chgData name="Roger Weber" userId="5121a675575373c5" providerId="LiveId" clId="{C46E31ED-4A20-47FB-9D53-382D8AA21844}" dt="2023-07-23T18:47:34.546" v="85053"/>
          <ac:spMkLst>
            <pc:docMk/>
            <pc:sldMk cId="1373651337" sldId="353"/>
            <ac:spMk id="4" creationId="{549EEB81-2E72-49DB-A64C-22A3EC2E4C71}"/>
          </ac:spMkLst>
        </pc:spChg>
        <pc:spChg chg="mod ord">
          <ac:chgData name="Roger Weber" userId="5121a675575373c5" providerId="LiveId" clId="{C46E31ED-4A20-47FB-9D53-382D8AA21844}" dt="2023-07-23T20:28:07.321" v="91535" actId="20577"/>
          <ac:spMkLst>
            <pc:docMk/>
            <pc:sldMk cId="1373651337" sldId="353"/>
            <ac:spMk id="5" creationId="{A220A335-D610-4E86-AAA6-1B8EDF835B97}"/>
          </ac:spMkLst>
        </pc:spChg>
        <pc:spChg chg="add del mod">
          <ac:chgData name="Roger Weber" userId="5121a675575373c5" providerId="LiveId" clId="{C46E31ED-4A20-47FB-9D53-382D8AA21844}" dt="2023-07-23T11:42:42.308" v="73173" actId="478"/>
          <ac:spMkLst>
            <pc:docMk/>
            <pc:sldMk cId="1373651337" sldId="353"/>
            <ac:spMk id="6" creationId="{C3F9DC82-C2FA-AFFC-0901-F51E527442A1}"/>
          </ac:spMkLst>
        </pc:spChg>
        <pc:spChg chg="add del mod">
          <ac:chgData name="Roger Weber" userId="5121a675575373c5" providerId="LiveId" clId="{C46E31ED-4A20-47FB-9D53-382D8AA21844}" dt="2023-07-23T11:42:42.308" v="73173" actId="478"/>
          <ac:spMkLst>
            <pc:docMk/>
            <pc:sldMk cId="1373651337" sldId="353"/>
            <ac:spMk id="7" creationId="{562273C6-9C29-9467-2E1B-993293AED53F}"/>
          </ac:spMkLst>
        </pc:spChg>
        <pc:spChg chg="add mod">
          <ac:chgData name="Roger Weber" userId="5121a675575373c5" providerId="LiveId" clId="{C46E31ED-4A20-47FB-9D53-382D8AA21844}" dt="2023-07-23T11:42:53.159" v="73174"/>
          <ac:spMkLst>
            <pc:docMk/>
            <pc:sldMk cId="1373651337" sldId="353"/>
            <ac:spMk id="8" creationId="{B228D7B9-B981-25DF-816A-6BC51BC985B3}"/>
          </ac:spMkLst>
        </pc:spChg>
        <pc:spChg chg="add mod ord">
          <ac:chgData name="Roger Weber" userId="5121a675575373c5" providerId="LiveId" clId="{C46E31ED-4A20-47FB-9D53-382D8AA21844}" dt="2023-07-23T20:28:04.441" v="91533" actId="14100"/>
          <ac:spMkLst>
            <pc:docMk/>
            <pc:sldMk cId="1373651337" sldId="353"/>
            <ac:spMk id="14" creationId="{BA783F61-15F9-D389-10AE-A73B53E64019}"/>
          </ac:spMkLst>
        </pc:spChg>
        <pc:picChg chg="add del mod">
          <ac:chgData name="Roger Weber" userId="5121a675575373c5" providerId="LiveId" clId="{C46E31ED-4A20-47FB-9D53-382D8AA21844}" dt="2023-07-23T11:43:10.630" v="73180" actId="478"/>
          <ac:picMkLst>
            <pc:docMk/>
            <pc:sldMk cId="1373651337" sldId="353"/>
            <ac:picMk id="9" creationId="{A9666EE6-9F30-7AEA-8604-0221643D8513}"/>
          </ac:picMkLst>
        </pc:picChg>
        <pc:picChg chg="add del mod">
          <ac:chgData name="Roger Weber" userId="5121a675575373c5" providerId="LiveId" clId="{C46E31ED-4A20-47FB-9D53-382D8AA21844}" dt="2023-07-23T11:45:42.171" v="73263" actId="478"/>
          <ac:picMkLst>
            <pc:docMk/>
            <pc:sldMk cId="1373651337" sldId="353"/>
            <ac:picMk id="10" creationId="{79D1CFAE-D582-E8DE-CA20-220C67BF58BB}"/>
          </ac:picMkLst>
        </pc:picChg>
        <pc:picChg chg="add mod modCrop">
          <ac:chgData name="Roger Weber" userId="5121a675575373c5" providerId="LiveId" clId="{C46E31ED-4A20-47FB-9D53-382D8AA21844}" dt="2023-07-23T20:28:17.781" v="91542" actId="1036"/>
          <ac:picMkLst>
            <pc:docMk/>
            <pc:sldMk cId="1373651337" sldId="353"/>
            <ac:picMk id="11" creationId="{7F69C57A-33FB-CE12-2FD5-8D423C0153F5}"/>
          </ac:picMkLst>
        </pc:picChg>
        <pc:picChg chg="add mod modCrop">
          <ac:chgData name="Roger Weber" userId="5121a675575373c5" providerId="LiveId" clId="{C46E31ED-4A20-47FB-9D53-382D8AA21844}" dt="2023-07-23T20:28:17.781" v="91542" actId="1036"/>
          <ac:picMkLst>
            <pc:docMk/>
            <pc:sldMk cId="1373651337" sldId="353"/>
            <ac:picMk id="12" creationId="{E5701476-4727-49EF-1E0F-524F58157FC1}"/>
          </ac:picMkLst>
        </pc:picChg>
        <pc:picChg chg="add mod">
          <ac:chgData name="Roger Weber" userId="5121a675575373c5" providerId="LiveId" clId="{C46E31ED-4A20-47FB-9D53-382D8AA21844}" dt="2023-07-23T20:28:17.781" v="91542" actId="1036"/>
          <ac:picMkLst>
            <pc:docMk/>
            <pc:sldMk cId="1373651337" sldId="353"/>
            <ac:picMk id="13" creationId="{17CDD4E3-88AA-B677-C51E-BF79B28C1468}"/>
          </ac:picMkLst>
        </pc:picChg>
        <pc:cxnChg chg="add mod">
          <ac:chgData name="Roger Weber" userId="5121a675575373c5" providerId="LiveId" clId="{C46E31ED-4A20-47FB-9D53-382D8AA21844}" dt="2023-07-23T20:28:17.781" v="91542" actId="1036"/>
          <ac:cxnSpMkLst>
            <pc:docMk/>
            <pc:sldMk cId="1373651337" sldId="353"/>
            <ac:cxnSpMk id="16" creationId="{07C5EF9C-55FB-5C48-D83D-37F4381862D0}"/>
          </ac:cxnSpMkLst>
        </pc:cxnChg>
        <pc:cxnChg chg="add mod">
          <ac:chgData name="Roger Weber" userId="5121a675575373c5" providerId="LiveId" clId="{C46E31ED-4A20-47FB-9D53-382D8AA21844}" dt="2023-07-23T20:28:17.781" v="91542" actId="1036"/>
          <ac:cxnSpMkLst>
            <pc:docMk/>
            <pc:sldMk cId="1373651337" sldId="353"/>
            <ac:cxnSpMk id="18" creationId="{ADEF9912-23CC-A262-6FFA-5177FF2BC8A6}"/>
          </ac:cxnSpMkLst>
        </pc:cxnChg>
      </pc:sldChg>
      <pc:sldChg chg="delSp modSp add del mod ord modClrScheme chgLayout">
        <pc:chgData name="Roger Weber" userId="5121a675575373c5" providerId="LiveId" clId="{C46E31ED-4A20-47FB-9D53-382D8AA21844}" dt="2023-07-23T18:47:34.546" v="85055" actId="20577"/>
        <pc:sldMkLst>
          <pc:docMk/>
          <pc:sldMk cId="3920084277" sldId="354"/>
        </pc:sldMkLst>
        <pc:spChg chg="mod ord">
          <ac:chgData name="Roger Weber" userId="5121a675575373c5" providerId="LiveId" clId="{C46E31ED-4A20-47FB-9D53-382D8AA21844}" dt="2023-07-23T18:46:47.443" v="84996" actId="20577"/>
          <ac:spMkLst>
            <pc:docMk/>
            <pc:sldMk cId="3920084277" sldId="354"/>
            <ac:spMk id="3" creationId="{21715F64-8E32-4C7A-860B-708EF0907F71}"/>
          </ac:spMkLst>
        </pc:spChg>
        <pc:spChg chg="mod ord">
          <ac:chgData name="Roger Weber" userId="5121a675575373c5" providerId="LiveId" clId="{C46E31ED-4A20-47FB-9D53-382D8AA21844}" dt="2023-07-23T18:47:34.546" v="85055" actId="20577"/>
          <ac:spMkLst>
            <pc:docMk/>
            <pc:sldMk cId="3920084277" sldId="354"/>
            <ac:spMk id="4" creationId="{49E910CA-04DB-4E0C-B96E-FA5E50CC89B8}"/>
          </ac:spMkLst>
        </pc:spChg>
        <pc:spChg chg="del mod">
          <ac:chgData name="Roger Weber" userId="5121a675575373c5" providerId="LiveId" clId="{C46E31ED-4A20-47FB-9D53-382D8AA21844}" dt="2023-07-23T12:38:36.070" v="77139" actId="478"/>
          <ac:spMkLst>
            <pc:docMk/>
            <pc:sldMk cId="3920084277" sldId="354"/>
            <ac:spMk id="5" creationId="{4CC9C2E2-0C66-4060-AF39-88CD8B65EBFE}"/>
          </ac:spMkLst>
        </pc:spChg>
        <pc:spChg chg="del mod">
          <ac:chgData name="Roger Weber" userId="5121a675575373c5" providerId="LiveId" clId="{C46E31ED-4A20-47FB-9D53-382D8AA21844}" dt="2023-07-23T12:38:36.070" v="77139" actId="478"/>
          <ac:spMkLst>
            <pc:docMk/>
            <pc:sldMk cId="3920084277" sldId="354"/>
            <ac:spMk id="9" creationId="{7DC12C6F-FD93-486F-BD1E-BA6F585356BE}"/>
          </ac:spMkLst>
        </pc:spChg>
        <pc:spChg chg="del mod">
          <ac:chgData name="Roger Weber" userId="5121a675575373c5" providerId="LiveId" clId="{C46E31ED-4A20-47FB-9D53-382D8AA21844}" dt="2023-07-23T12:38:36.070" v="77139" actId="478"/>
          <ac:spMkLst>
            <pc:docMk/>
            <pc:sldMk cId="3920084277" sldId="354"/>
            <ac:spMk id="12" creationId="{A43A6302-5029-4310-9D56-E7BBB5946D1F}"/>
          </ac:spMkLst>
        </pc:spChg>
        <pc:spChg chg="del mod">
          <ac:chgData name="Roger Weber" userId="5121a675575373c5" providerId="LiveId" clId="{C46E31ED-4A20-47FB-9D53-382D8AA21844}" dt="2023-07-23T12:38:36.070" v="77139" actId="478"/>
          <ac:spMkLst>
            <pc:docMk/>
            <pc:sldMk cId="3920084277" sldId="354"/>
            <ac:spMk id="13" creationId="{676478D9-A082-4DFD-B8FD-CF35D7CC44FB}"/>
          </ac:spMkLst>
        </pc:spChg>
        <pc:spChg chg="del mod">
          <ac:chgData name="Roger Weber" userId="5121a675575373c5" providerId="LiveId" clId="{C46E31ED-4A20-47FB-9D53-382D8AA21844}" dt="2023-07-23T12:38:36.070" v="77139" actId="478"/>
          <ac:spMkLst>
            <pc:docMk/>
            <pc:sldMk cId="3920084277" sldId="354"/>
            <ac:spMk id="14" creationId="{5BAC6F2C-941B-44B7-8CEE-887ABB0D7F77}"/>
          </ac:spMkLst>
        </pc:spChg>
        <pc:spChg chg="del mod">
          <ac:chgData name="Roger Weber" userId="5121a675575373c5" providerId="LiveId" clId="{C46E31ED-4A20-47FB-9D53-382D8AA21844}" dt="2023-07-23T12:38:36.070" v="77139" actId="478"/>
          <ac:spMkLst>
            <pc:docMk/>
            <pc:sldMk cId="3920084277" sldId="354"/>
            <ac:spMk id="15" creationId="{300F69EF-BF19-4173-9CC9-242453D4B5AC}"/>
          </ac:spMkLst>
        </pc:spChg>
        <pc:spChg chg="del mod">
          <ac:chgData name="Roger Weber" userId="5121a675575373c5" providerId="LiveId" clId="{C46E31ED-4A20-47FB-9D53-382D8AA21844}" dt="2023-07-23T12:38:36.070" v="77139" actId="478"/>
          <ac:spMkLst>
            <pc:docMk/>
            <pc:sldMk cId="3920084277" sldId="354"/>
            <ac:spMk id="16" creationId="{22D0A2CC-8C28-49AF-9FCE-4EF6A639BAC0}"/>
          </ac:spMkLst>
        </pc:spChg>
        <pc:spChg chg="del mod">
          <ac:chgData name="Roger Weber" userId="5121a675575373c5" providerId="LiveId" clId="{C46E31ED-4A20-47FB-9D53-382D8AA21844}" dt="2023-07-23T12:38:36.070" v="77139" actId="478"/>
          <ac:spMkLst>
            <pc:docMk/>
            <pc:sldMk cId="3920084277" sldId="354"/>
            <ac:spMk id="17" creationId="{BF9178CC-8F43-4801-95FB-90B01E588C3E}"/>
          </ac:spMkLst>
        </pc:spChg>
        <pc:spChg chg="del mod">
          <ac:chgData name="Roger Weber" userId="5121a675575373c5" providerId="LiveId" clId="{C46E31ED-4A20-47FB-9D53-382D8AA21844}" dt="2023-07-23T12:38:36.070" v="77139" actId="478"/>
          <ac:spMkLst>
            <pc:docMk/>
            <pc:sldMk cId="3920084277" sldId="354"/>
            <ac:spMk id="19" creationId="{7FAD85D2-46BD-4F36-8B4D-EF2F6D8F553C}"/>
          </ac:spMkLst>
        </pc:spChg>
        <pc:spChg chg="del mod">
          <ac:chgData name="Roger Weber" userId="5121a675575373c5" providerId="LiveId" clId="{C46E31ED-4A20-47FB-9D53-382D8AA21844}" dt="2023-07-23T12:38:36.070" v="77139" actId="478"/>
          <ac:spMkLst>
            <pc:docMk/>
            <pc:sldMk cId="3920084277" sldId="354"/>
            <ac:spMk id="20" creationId="{C087297B-E33D-4E2E-AE60-05013442A2F8}"/>
          </ac:spMkLst>
        </pc:spChg>
        <pc:spChg chg="del mod">
          <ac:chgData name="Roger Weber" userId="5121a675575373c5" providerId="LiveId" clId="{C46E31ED-4A20-47FB-9D53-382D8AA21844}" dt="2023-07-23T12:38:36.070" v="77139" actId="478"/>
          <ac:spMkLst>
            <pc:docMk/>
            <pc:sldMk cId="3920084277" sldId="354"/>
            <ac:spMk id="21" creationId="{B7551AC3-9791-49F6-BBEC-03581B1B0661}"/>
          </ac:spMkLst>
        </pc:spChg>
        <pc:spChg chg="del mod">
          <ac:chgData name="Roger Weber" userId="5121a675575373c5" providerId="LiveId" clId="{C46E31ED-4A20-47FB-9D53-382D8AA21844}" dt="2023-07-23T12:38:36.070" v="77139" actId="478"/>
          <ac:spMkLst>
            <pc:docMk/>
            <pc:sldMk cId="3920084277" sldId="354"/>
            <ac:spMk id="22" creationId="{95AF4EF5-20A1-4062-BEE1-685EAF9EC83C}"/>
          </ac:spMkLst>
        </pc:spChg>
        <pc:spChg chg="del mod">
          <ac:chgData name="Roger Weber" userId="5121a675575373c5" providerId="LiveId" clId="{C46E31ED-4A20-47FB-9D53-382D8AA21844}" dt="2023-07-23T12:38:36.070" v="77139" actId="478"/>
          <ac:spMkLst>
            <pc:docMk/>
            <pc:sldMk cId="3920084277" sldId="354"/>
            <ac:spMk id="23" creationId="{CA4C63A9-3591-4158-ACF8-74C3E1AEB7DC}"/>
          </ac:spMkLst>
        </pc:spChg>
        <pc:spChg chg="del mod">
          <ac:chgData name="Roger Weber" userId="5121a675575373c5" providerId="LiveId" clId="{C46E31ED-4A20-47FB-9D53-382D8AA21844}" dt="2023-07-23T12:38:36.070" v="77139" actId="478"/>
          <ac:spMkLst>
            <pc:docMk/>
            <pc:sldMk cId="3920084277" sldId="354"/>
            <ac:spMk id="37" creationId="{A45B7FF3-F64A-4999-8B47-765EC3F5C0EB}"/>
          </ac:spMkLst>
        </pc:spChg>
        <pc:spChg chg="del mod">
          <ac:chgData name="Roger Weber" userId="5121a675575373c5" providerId="LiveId" clId="{C46E31ED-4A20-47FB-9D53-382D8AA21844}" dt="2023-07-23T12:38:36.070" v="77139" actId="478"/>
          <ac:spMkLst>
            <pc:docMk/>
            <pc:sldMk cId="3920084277" sldId="354"/>
            <ac:spMk id="49" creationId="{EE3D1C7D-567C-40FE-B3BF-EEA7F79A331E}"/>
          </ac:spMkLst>
        </pc:spChg>
        <pc:spChg chg="del mod">
          <ac:chgData name="Roger Weber" userId="5121a675575373c5" providerId="LiveId" clId="{C46E31ED-4A20-47FB-9D53-382D8AA21844}" dt="2023-07-23T12:38:36.070" v="77139" actId="478"/>
          <ac:spMkLst>
            <pc:docMk/>
            <pc:sldMk cId="3920084277" sldId="354"/>
            <ac:spMk id="58" creationId="{75A14576-A28A-4AF3-A138-491627625105}"/>
          </ac:spMkLst>
        </pc:spChg>
        <pc:spChg chg="del mod">
          <ac:chgData name="Roger Weber" userId="5121a675575373c5" providerId="LiveId" clId="{C46E31ED-4A20-47FB-9D53-382D8AA21844}" dt="2023-07-23T12:38:36.070" v="77139" actId="478"/>
          <ac:spMkLst>
            <pc:docMk/>
            <pc:sldMk cId="3920084277" sldId="354"/>
            <ac:spMk id="71" creationId="{D255C1F0-DC16-4A35-87E8-026F4D2321F3}"/>
          </ac:spMkLst>
        </pc:spChg>
        <pc:spChg chg="del mod">
          <ac:chgData name="Roger Weber" userId="5121a675575373c5" providerId="LiveId" clId="{C46E31ED-4A20-47FB-9D53-382D8AA21844}" dt="2023-07-23T12:38:36.070" v="77139" actId="478"/>
          <ac:spMkLst>
            <pc:docMk/>
            <pc:sldMk cId="3920084277" sldId="354"/>
            <ac:spMk id="74" creationId="{384C84FB-2BC4-40E5-BA2B-8F4356C69514}"/>
          </ac:spMkLst>
        </pc:spChg>
        <pc:spChg chg="del mod">
          <ac:chgData name="Roger Weber" userId="5121a675575373c5" providerId="LiveId" clId="{C46E31ED-4A20-47FB-9D53-382D8AA21844}" dt="2023-07-23T12:38:36.070" v="77139" actId="478"/>
          <ac:spMkLst>
            <pc:docMk/>
            <pc:sldMk cId="3920084277" sldId="354"/>
            <ac:spMk id="83" creationId="{BA28EFE3-4F31-4A68-9672-70231398DD39}"/>
          </ac:spMkLst>
        </pc:spChg>
        <pc:spChg chg="del mod">
          <ac:chgData name="Roger Weber" userId="5121a675575373c5" providerId="LiveId" clId="{C46E31ED-4A20-47FB-9D53-382D8AA21844}" dt="2023-07-23T12:38:36.070" v="77139" actId="478"/>
          <ac:spMkLst>
            <pc:docMk/>
            <pc:sldMk cId="3920084277" sldId="354"/>
            <ac:spMk id="84" creationId="{DB45BAD4-FA1D-45C0-A778-4815DECB4B1E}"/>
          </ac:spMkLst>
        </pc:spChg>
        <pc:spChg chg="del mod">
          <ac:chgData name="Roger Weber" userId="5121a675575373c5" providerId="LiveId" clId="{C46E31ED-4A20-47FB-9D53-382D8AA21844}" dt="2023-07-23T12:38:36.070" v="77139" actId="478"/>
          <ac:spMkLst>
            <pc:docMk/>
            <pc:sldMk cId="3920084277" sldId="354"/>
            <ac:spMk id="86" creationId="{25F5B70A-35E5-4D44-9EB9-753B32C80B60}"/>
          </ac:spMkLst>
        </pc:spChg>
        <pc:spChg chg="del mod">
          <ac:chgData name="Roger Weber" userId="5121a675575373c5" providerId="LiveId" clId="{C46E31ED-4A20-47FB-9D53-382D8AA21844}" dt="2023-07-23T12:38:36.070" v="77139" actId="478"/>
          <ac:spMkLst>
            <pc:docMk/>
            <pc:sldMk cId="3920084277" sldId="354"/>
            <ac:spMk id="87" creationId="{C1E54F28-FB4A-47E6-B3DD-30AE9264BF61}"/>
          </ac:spMkLst>
        </pc:spChg>
        <pc:spChg chg="del mod">
          <ac:chgData name="Roger Weber" userId="5121a675575373c5" providerId="LiveId" clId="{C46E31ED-4A20-47FB-9D53-382D8AA21844}" dt="2023-07-23T12:38:36.070" v="77139" actId="478"/>
          <ac:spMkLst>
            <pc:docMk/>
            <pc:sldMk cId="3920084277" sldId="354"/>
            <ac:spMk id="88" creationId="{E32E4661-7D42-42DD-9D31-3A054764BCE3}"/>
          </ac:spMkLst>
        </pc:spChg>
        <pc:spChg chg="del mod">
          <ac:chgData name="Roger Weber" userId="5121a675575373c5" providerId="LiveId" clId="{C46E31ED-4A20-47FB-9D53-382D8AA21844}" dt="2023-07-23T12:38:36.070" v="77139" actId="478"/>
          <ac:spMkLst>
            <pc:docMk/>
            <pc:sldMk cId="3920084277" sldId="354"/>
            <ac:spMk id="91" creationId="{CEA71674-ACA8-46A9-8256-F5C19BB55954}"/>
          </ac:spMkLst>
        </pc:spChg>
        <pc:spChg chg="del mod">
          <ac:chgData name="Roger Weber" userId="5121a675575373c5" providerId="LiveId" clId="{C46E31ED-4A20-47FB-9D53-382D8AA21844}" dt="2023-07-23T12:38:36.070" v="77139" actId="478"/>
          <ac:spMkLst>
            <pc:docMk/>
            <pc:sldMk cId="3920084277" sldId="354"/>
            <ac:spMk id="94" creationId="{F1BBE9D9-BF2E-422A-89DD-0199F97A2AB2}"/>
          </ac:spMkLst>
        </pc:spChg>
        <pc:spChg chg="del mod">
          <ac:chgData name="Roger Weber" userId="5121a675575373c5" providerId="LiveId" clId="{C46E31ED-4A20-47FB-9D53-382D8AA21844}" dt="2023-07-23T12:38:36.070" v="77139" actId="478"/>
          <ac:spMkLst>
            <pc:docMk/>
            <pc:sldMk cId="3920084277" sldId="354"/>
            <ac:spMk id="104" creationId="{B79BD8AE-7A58-4BDD-ACB7-2DDB4BBBC676}"/>
          </ac:spMkLst>
        </pc:spChg>
        <pc:spChg chg="del mod">
          <ac:chgData name="Roger Weber" userId="5121a675575373c5" providerId="LiveId" clId="{C46E31ED-4A20-47FB-9D53-382D8AA21844}" dt="2023-07-23T12:38:36.070" v="77139" actId="478"/>
          <ac:spMkLst>
            <pc:docMk/>
            <pc:sldMk cId="3920084277" sldId="354"/>
            <ac:spMk id="105" creationId="{C1DBA6B3-07D3-420F-A345-68D4C3341B15}"/>
          </ac:spMkLst>
        </pc:spChg>
        <pc:spChg chg="del mod">
          <ac:chgData name="Roger Weber" userId="5121a675575373c5" providerId="LiveId" clId="{C46E31ED-4A20-47FB-9D53-382D8AA21844}" dt="2023-07-23T12:38:36.070" v="77139" actId="478"/>
          <ac:spMkLst>
            <pc:docMk/>
            <pc:sldMk cId="3920084277" sldId="354"/>
            <ac:spMk id="106" creationId="{56E2BB38-7D4F-4753-9FFF-2D8AEA7DC6C2}"/>
          </ac:spMkLst>
        </pc:spChg>
        <pc:spChg chg="del mod">
          <ac:chgData name="Roger Weber" userId="5121a675575373c5" providerId="LiveId" clId="{C46E31ED-4A20-47FB-9D53-382D8AA21844}" dt="2023-07-23T12:38:36.070" v="77139" actId="478"/>
          <ac:spMkLst>
            <pc:docMk/>
            <pc:sldMk cId="3920084277" sldId="354"/>
            <ac:spMk id="107" creationId="{278A0E43-8BD9-4BDF-8B3C-775B9E9AB1D6}"/>
          </ac:spMkLst>
        </pc:spChg>
        <pc:spChg chg="del mod">
          <ac:chgData name="Roger Weber" userId="5121a675575373c5" providerId="LiveId" clId="{C46E31ED-4A20-47FB-9D53-382D8AA21844}" dt="2023-07-23T12:38:36.070" v="77139" actId="478"/>
          <ac:spMkLst>
            <pc:docMk/>
            <pc:sldMk cId="3920084277" sldId="354"/>
            <ac:spMk id="1025" creationId="{074CB64B-21B4-4787-B909-748866AF4AE3}"/>
          </ac:spMkLst>
        </pc:spChg>
        <pc:spChg chg="del mod">
          <ac:chgData name="Roger Weber" userId="5121a675575373c5" providerId="LiveId" clId="{C46E31ED-4A20-47FB-9D53-382D8AA21844}" dt="2023-07-23T12:38:36.070" v="77139" actId="478"/>
          <ac:spMkLst>
            <pc:docMk/>
            <pc:sldMk cId="3920084277" sldId="354"/>
            <ac:spMk id="1039" creationId="{AC6C5951-0038-4935-B4E0-0C6827090075}"/>
          </ac:spMkLst>
        </pc:spChg>
        <pc:picChg chg="del mod">
          <ac:chgData name="Roger Weber" userId="5121a675575373c5" providerId="LiveId" clId="{C46E31ED-4A20-47FB-9D53-382D8AA21844}" dt="2023-07-23T12:38:36.070" v="77139" actId="478"/>
          <ac:picMkLst>
            <pc:docMk/>
            <pc:sldMk cId="3920084277" sldId="354"/>
            <ac:picMk id="47" creationId="{A1A0EF71-C453-403D-9B90-E69E504299AA}"/>
          </ac:picMkLst>
        </pc:picChg>
        <pc:cxnChg chg="del mod">
          <ac:chgData name="Roger Weber" userId="5121a675575373c5" providerId="LiveId" clId="{C46E31ED-4A20-47FB-9D53-382D8AA21844}" dt="2023-07-23T12:38:36.070" v="77139" actId="478"/>
          <ac:cxnSpMkLst>
            <pc:docMk/>
            <pc:sldMk cId="3920084277" sldId="354"/>
            <ac:cxnSpMk id="7" creationId="{E6532F52-A30D-4B4A-9BB2-B9BDC963F5D1}"/>
          </ac:cxnSpMkLst>
        </pc:cxnChg>
        <pc:cxnChg chg="del mod">
          <ac:chgData name="Roger Weber" userId="5121a675575373c5" providerId="LiveId" clId="{C46E31ED-4A20-47FB-9D53-382D8AA21844}" dt="2023-07-23T12:38:36.070" v="77139" actId="478"/>
          <ac:cxnSpMkLst>
            <pc:docMk/>
            <pc:sldMk cId="3920084277" sldId="354"/>
            <ac:cxnSpMk id="11" creationId="{76AB546F-216D-453F-8F9A-01215D56400D}"/>
          </ac:cxnSpMkLst>
        </pc:cxnChg>
        <pc:cxnChg chg="del mod">
          <ac:chgData name="Roger Weber" userId="5121a675575373c5" providerId="LiveId" clId="{C46E31ED-4A20-47FB-9D53-382D8AA21844}" dt="2023-07-23T12:38:36.070" v="77139" actId="478"/>
          <ac:cxnSpMkLst>
            <pc:docMk/>
            <pc:sldMk cId="3920084277" sldId="354"/>
            <ac:cxnSpMk id="25" creationId="{5109BFFE-081F-44C1-9029-6304F21DD7EA}"/>
          </ac:cxnSpMkLst>
        </pc:cxnChg>
        <pc:cxnChg chg="del mod">
          <ac:chgData name="Roger Weber" userId="5121a675575373c5" providerId="LiveId" clId="{C46E31ED-4A20-47FB-9D53-382D8AA21844}" dt="2023-07-23T12:38:36.070" v="77139" actId="478"/>
          <ac:cxnSpMkLst>
            <pc:docMk/>
            <pc:sldMk cId="3920084277" sldId="354"/>
            <ac:cxnSpMk id="28" creationId="{3DCDA32C-39A6-4024-A10D-681F47BA08E3}"/>
          </ac:cxnSpMkLst>
        </pc:cxnChg>
        <pc:cxnChg chg="del mod">
          <ac:chgData name="Roger Weber" userId="5121a675575373c5" providerId="LiveId" clId="{C46E31ED-4A20-47FB-9D53-382D8AA21844}" dt="2023-07-23T12:38:36.070" v="77139" actId="478"/>
          <ac:cxnSpMkLst>
            <pc:docMk/>
            <pc:sldMk cId="3920084277" sldId="354"/>
            <ac:cxnSpMk id="30" creationId="{C6FBB803-5809-4EE6-B79B-EC62E9583DCC}"/>
          </ac:cxnSpMkLst>
        </pc:cxnChg>
        <pc:cxnChg chg="del mod">
          <ac:chgData name="Roger Weber" userId="5121a675575373c5" providerId="LiveId" clId="{C46E31ED-4A20-47FB-9D53-382D8AA21844}" dt="2023-07-23T12:38:36.070" v="77139" actId="478"/>
          <ac:cxnSpMkLst>
            <pc:docMk/>
            <pc:sldMk cId="3920084277" sldId="354"/>
            <ac:cxnSpMk id="32" creationId="{DD185D50-7269-4F15-BD2A-BE3B77A04EC2}"/>
          </ac:cxnSpMkLst>
        </pc:cxnChg>
        <pc:cxnChg chg="del mod">
          <ac:chgData name="Roger Weber" userId="5121a675575373c5" providerId="LiveId" clId="{C46E31ED-4A20-47FB-9D53-382D8AA21844}" dt="2023-07-23T12:38:36.070" v="77139" actId="478"/>
          <ac:cxnSpMkLst>
            <pc:docMk/>
            <pc:sldMk cId="3920084277" sldId="354"/>
            <ac:cxnSpMk id="34" creationId="{C09B52C4-A9A0-405E-BF64-5C8F5A7C7A78}"/>
          </ac:cxnSpMkLst>
        </pc:cxnChg>
        <pc:cxnChg chg="del mod">
          <ac:chgData name="Roger Weber" userId="5121a675575373c5" providerId="LiveId" clId="{C46E31ED-4A20-47FB-9D53-382D8AA21844}" dt="2023-07-23T12:38:36.070" v="77139" actId="478"/>
          <ac:cxnSpMkLst>
            <pc:docMk/>
            <pc:sldMk cId="3920084277" sldId="354"/>
            <ac:cxnSpMk id="38" creationId="{19C13D94-8509-4B7C-813A-C64EFC2C51E4}"/>
          </ac:cxnSpMkLst>
        </pc:cxnChg>
        <pc:cxnChg chg="del mod">
          <ac:chgData name="Roger Weber" userId="5121a675575373c5" providerId="LiveId" clId="{C46E31ED-4A20-47FB-9D53-382D8AA21844}" dt="2023-07-23T12:38:36.070" v="77139" actId="478"/>
          <ac:cxnSpMkLst>
            <pc:docMk/>
            <pc:sldMk cId="3920084277" sldId="354"/>
            <ac:cxnSpMk id="39" creationId="{8F63FE36-54D8-4B23-9137-0B041F41B8D3}"/>
          </ac:cxnSpMkLst>
        </pc:cxnChg>
        <pc:cxnChg chg="del mod">
          <ac:chgData name="Roger Weber" userId="5121a675575373c5" providerId="LiveId" clId="{C46E31ED-4A20-47FB-9D53-382D8AA21844}" dt="2023-07-23T12:38:36.070" v="77139" actId="478"/>
          <ac:cxnSpMkLst>
            <pc:docMk/>
            <pc:sldMk cId="3920084277" sldId="354"/>
            <ac:cxnSpMk id="43" creationId="{25C5DF7E-70CC-4BF7-BDF8-FFB4CD7243EC}"/>
          </ac:cxnSpMkLst>
        </pc:cxnChg>
        <pc:cxnChg chg="del mod">
          <ac:chgData name="Roger Weber" userId="5121a675575373c5" providerId="LiveId" clId="{C46E31ED-4A20-47FB-9D53-382D8AA21844}" dt="2023-07-23T12:38:36.070" v="77139" actId="478"/>
          <ac:cxnSpMkLst>
            <pc:docMk/>
            <pc:sldMk cId="3920084277" sldId="354"/>
            <ac:cxnSpMk id="46" creationId="{1A9BC55A-1411-4B0F-B742-2632FDF067AA}"/>
          </ac:cxnSpMkLst>
        </pc:cxnChg>
        <pc:cxnChg chg="del mod">
          <ac:chgData name="Roger Weber" userId="5121a675575373c5" providerId="LiveId" clId="{C46E31ED-4A20-47FB-9D53-382D8AA21844}" dt="2023-07-23T12:38:36.070" v="77139" actId="478"/>
          <ac:cxnSpMkLst>
            <pc:docMk/>
            <pc:sldMk cId="3920084277" sldId="354"/>
            <ac:cxnSpMk id="56" creationId="{16C3CF5A-7C54-4B04-AA75-48EFB1315769}"/>
          </ac:cxnSpMkLst>
        </pc:cxnChg>
        <pc:cxnChg chg="del mod">
          <ac:chgData name="Roger Weber" userId="5121a675575373c5" providerId="LiveId" clId="{C46E31ED-4A20-47FB-9D53-382D8AA21844}" dt="2023-07-23T12:38:36.070" v="77139" actId="478"/>
          <ac:cxnSpMkLst>
            <pc:docMk/>
            <pc:sldMk cId="3920084277" sldId="354"/>
            <ac:cxnSpMk id="62" creationId="{DCF855E2-3621-4DE4-9E14-6E28C1EA4D96}"/>
          </ac:cxnSpMkLst>
        </pc:cxnChg>
        <pc:cxnChg chg="del mod">
          <ac:chgData name="Roger Weber" userId="5121a675575373c5" providerId="LiveId" clId="{C46E31ED-4A20-47FB-9D53-382D8AA21844}" dt="2023-07-23T12:38:36.070" v="77139" actId="478"/>
          <ac:cxnSpMkLst>
            <pc:docMk/>
            <pc:sldMk cId="3920084277" sldId="354"/>
            <ac:cxnSpMk id="75" creationId="{B6C4020C-BD4D-4A37-98EA-0273D7409AF6}"/>
          </ac:cxnSpMkLst>
        </pc:cxnChg>
        <pc:cxnChg chg="del mod">
          <ac:chgData name="Roger Weber" userId="5121a675575373c5" providerId="LiveId" clId="{C46E31ED-4A20-47FB-9D53-382D8AA21844}" dt="2023-07-23T12:38:36.070" v="77139" actId="478"/>
          <ac:cxnSpMkLst>
            <pc:docMk/>
            <pc:sldMk cId="3920084277" sldId="354"/>
            <ac:cxnSpMk id="78" creationId="{44BA626A-CA3D-41E8-971F-9886E8D02ABA}"/>
          </ac:cxnSpMkLst>
        </pc:cxnChg>
      </pc:sldChg>
      <pc:sldChg chg="modSp mod">
        <pc:chgData name="Roger Weber" userId="5121a675575373c5" providerId="LiveId" clId="{C46E31ED-4A20-47FB-9D53-382D8AA21844}" dt="2023-07-22T10:55:32.205" v="63608" actId="948"/>
        <pc:sldMkLst>
          <pc:docMk/>
          <pc:sldMk cId="3924601445" sldId="364"/>
        </pc:sldMkLst>
        <pc:graphicFrameChg chg="mod modGraphic">
          <ac:chgData name="Roger Weber" userId="5121a675575373c5" providerId="LiveId" clId="{C46E31ED-4A20-47FB-9D53-382D8AA21844}" dt="2023-07-22T10:55:32.205" v="63608" actId="948"/>
          <ac:graphicFrameMkLst>
            <pc:docMk/>
            <pc:sldMk cId="3924601445" sldId="364"/>
            <ac:graphicFrameMk id="3" creationId="{C58032C7-C0AB-4969-B436-BB44DFC123A5}"/>
          </ac:graphicFrameMkLst>
        </pc:graphicFrameChg>
      </pc:sldChg>
      <pc:sldChg chg="modSp mod modClrScheme chgLayout">
        <pc:chgData name="Roger Weber" userId="5121a675575373c5" providerId="LiveId" clId="{C46E31ED-4A20-47FB-9D53-382D8AA21844}" dt="2023-07-23T18:47:34.512" v="85011" actId="20577"/>
        <pc:sldMkLst>
          <pc:docMk/>
          <pc:sldMk cId="1711463673" sldId="367"/>
        </pc:sldMkLst>
        <pc:spChg chg="mod ord">
          <ac:chgData name="Roger Weber" userId="5121a675575373c5" providerId="LiveId" clId="{C46E31ED-4A20-47FB-9D53-382D8AA21844}" dt="2023-07-23T18:47:34.512" v="85011" actId="20577"/>
          <ac:spMkLst>
            <pc:docMk/>
            <pc:sldMk cId="1711463673" sldId="367"/>
            <ac:spMk id="2" creationId="{0DB63833-0253-495F-BBAD-624AE82EE583}"/>
          </ac:spMkLst>
        </pc:spChg>
        <pc:spChg chg="mod ord">
          <ac:chgData name="Roger Weber" userId="5121a675575373c5" providerId="LiveId" clId="{C46E31ED-4A20-47FB-9D53-382D8AA21844}" dt="2023-07-16T09:37:31.602" v="44803" actId="700"/>
          <ac:spMkLst>
            <pc:docMk/>
            <pc:sldMk cId="1711463673" sldId="367"/>
            <ac:spMk id="5" creationId="{16D50100-BDAC-44A4-811F-EFB4AA640243}"/>
          </ac:spMkLst>
        </pc:spChg>
      </pc:sldChg>
      <pc:sldChg chg="modSp mod modClrScheme chgLayout">
        <pc:chgData name="Roger Weber" userId="5121a675575373c5" providerId="LiveId" clId="{C46E31ED-4A20-47FB-9D53-382D8AA21844}" dt="2023-07-23T18:47:34.513" v="85012" actId="20577"/>
        <pc:sldMkLst>
          <pc:docMk/>
          <pc:sldMk cId="2162890196" sldId="368"/>
        </pc:sldMkLst>
        <pc:spChg chg="mod ord">
          <ac:chgData name="Roger Weber" userId="5121a675575373c5" providerId="LiveId" clId="{C46E31ED-4A20-47FB-9D53-382D8AA21844}" dt="2023-07-16T09:37:16.571" v="44802" actId="700"/>
          <ac:spMkLst>
            <pc:docMk/>
            <pc:sldMk cId="2162890196" sldId="368"/>
            <ac:spMk id="2" creationId="{CABC43E7-AFD1-4863-BC34-C8B9377A620A}"/>
          </ac:spMkLst>
        </pc:spChg>
        <pc:spChg chg="mod ord">
          <ac:chgData name="Roger Weber" userId="5121a675575373c5" providerId="LiveId" clId="{C46E31ED-4A20-47FB-9D53-382D8AA21844}" dt="2023-07-23T18:47:34.513" v="85012" actId="20577"/>
          <ac:spMkLst>
            <pc:docMk/>
            <pc:sldMk cId="2162890196" sldId="368"/>
            <ac:spMk id="4" creationId="{4878560B-1333-4A56-9746-E271021A2EC6}"/>
          </ac:spMkLst>
        </pc:spChg>
        <pc:graphicFrameChg chg="mod">
          <ac:chgData name="Roger Weber" userId="5121a675575373c5" providerId="LiveId" clId="{C46E31ED-4A20-47FB-9D53-382D8AA21844}" dt="2023-07-23T17:38:54.274" v="78355" actId="1036"/>
          <ac:graphicFrameMkLst>
            <pc:docMk/>
            <pc:sldMk cId="2162890196" sldId="368"/>
            <ac:graphicFrameMk id="3" creationId="{B5C362A2-35EF-445D-A0CA-F932722DF919}"/>
          </ac:graphicFrameMkLst>
        </pc:graphicFrameChg>
      </pc:sldChg>
      <pc:sldChg chg="del">
        <pc:chgData name="Roger Weber" userId="5121a675575373c5" providerId="LiveId" clId="{C46E31ED-4A20-47FB-9D53-382D8AA21844}" dt="2023-07-05T19:07:44.989" v="17354" actId="2696"/>
        <pc:sldMkLst>
          <pc:docMk/>
          <pc:sldMk cId="1521102538" sldId="369"/>
        </pc:sldMkLst>
      </pc:sldChg>
      <pc:sldChg chg="del">
        <pc:chgData name="Roger Weber" userId="5121a675575373c5" providerId="LiveId" clId="{C46E31ED-4A20-47FB-9D53-382D8AA21844}" dt="2023-07-05T19:32:19.334" v="17615" actId="2696"/>
        <pc:sldMkLst>
          <pc:docMk/>
          <pc:sldMk cId="838205781" sldId="370"/>
        </pc:sldMkLst>
      </pc:sldChg>
      <pc:sldChg chg="addSp modSp add del mod modClrScheme chgLayout modNotesTx">
        <pc:chgData name="Roger Weber" userId="5121a675575373c5" providerId="LiveId" clId="{C46E31ED-4A20-47FB-9D53-382D8AA21844}" dt="2023-07-23T20:34:23.439" v="91631"/>
        <pc:sldMkLst>
          <pc:docMk/>
          <pc:sldMk cId="1434348972" sldId="447"/>
        </pc:sldMkLst>
        <pc:spChg chg="mod ord">
          <ac:chgData name="Roger Weber" userId="5121a675575373c5" providerId="LiveId" clId="{C46E31ED-4A20-47FB-9D53-382D8AA21844}" dt="2023-07-23T20:30:32.496" v="91594" actId="313"/>
          <ac:spMkLst>
            <pc:docMk/>
            <pc:sldMk cId="1434348972" sldId="447"/>
            <ac:spMk id="2" creationId="{C8CCD9DA-1401-47AD-8160-0B55757A2D47}"/>
          </ac:spMkLst>
        </pc:spChg>
        <pc:spChg chg="mod ord">
          <ac:chgData name="Roger Weber" userId="5121a675575373c5" providerId="LiveId" clId="{C46E31ED-4A20-47FB-9D53-382D8AA21844}" dt="2023-07-23T18:47:34.550" v="85059" actId="20577"/>
          <ac:spMkLst>
            <pc:docMk/>
            <pc:sldMk cId="1434348972" sldId="447"/>
            <ac:spMk id="3" creationId="{4783FCE4-39E2-45A2-9E7A-B5461A09CB54}"/>
          </ac:spMkLst>
        </pc:spChg>
        <pc:spChg chg="add mod ord">
          <ac:chgData name="Roger Weber" userId="5121a675575373c5" providerId="LiveId" clId="{C46E31ED-4A20-47FB-9D53-382D8AA21844}" dt="2023-07-23T18:47:34.549" v="85058"/>
          <ac:spMkLst>
            <pc:docMk/>
            <pc:sldMk cId="1434348972" sldId="447"/>
            <ac:spMk id="4" creationId="{0F6CF8D9-43B6-4AD9-8FA7-621428BAF64B}"/>
          </ac:spMkLst>
        </pc:spChg>
      </pc:sldChg>
      <pc:sldChg chg="addSp delSp modSp add del mod modClrScheme chgLayout">
        <pc:chgData name="Roger Weber" userId="5121a675575373c5" providerId="LiveId" clId="{C46E31ED-4A20-47FB-9D53-382D8AA21844}" dt="2023-07-23T19:38:07.600" v="89125" actId="20577"/>
        <pc:sldMkLst>
          <pc:docMk/>
          <pc:sldMk cId="3456498378" sldId="448"/>
        </pc:sldMkLst>
        <pc:spChg chg="mod ord">
          <ac:chgData name="Roger Weber" userId="5121a675575373c5" providerId="LiveId" clId="{C46E31ED-4A20-47FB-9D53-382D8AA21844}" dt="2023-07-23T19:38:07.600" v="89125" actId="20577"/>
          <ac:spMkLst>
            <pc:docMk/>
            <pc:sldMk cId="3456498378" sldId="448"/>
            <ac:spMk id="2" creationId="{83E95676-18A3-4E25-B456-132FB2400F47}"/>
          </ac:spMkLst>
        </pc:spChg>
        <pc:spChg chg="mod ord">
          <ac:chgData name="Roger Weber" userId="5121a675575373c5" providerId="LiveId" clId="{C46E31ED-4A20-47FB-9D53-382D8AA21844}" dt="2023-07-23T18:47:34.550" v="85060" actId="20577"/>
          <ac:spMkLst>
            <pc:docMk/>
            <pc:sldMk cId="3456498378" sldId="448"/>
            <ac:spMk id="3" creationId="{A398E0E7-1EED-4301-8317-64E4225E3DA5}"/>
          </ac:spMkLst>
        </pc:spChg>
        <pc:spChg chg="del">
          <ac:chgData name="Roger Weber" userId="5121a675575373c5" providerId="LiveId" clId="{C46E31ED-4A20-47FB-9D53-382D8AA21844}" dt="2023-07-23T19:25:38.196" v="88245" actId="478"/>
          <ac:spMkLst>
            <pc:docMk/>
            <pc:sldMk cId="3456498378" sldId="448"/>
            <ac:spMk id="4" creationId="{2909E66F-95BC-4A70-A94D-B31A74E22E69}"/>
          </ac:spMkLst>
        </pc:spChg>
        <pc:spChg chg="del">
          <ac:chgData name="Roger Weber" userId="5121a675575373c5" providerId="LiveId" clId="{C46E31ED-4A20-47FB-9D53-382D8AA21844}" dt="2023-07-23T19:25:42.340" v="88246" actId="478"/>
          <ac:spMkLst>
            <pc:docMk/>
            <pc:sldMk cId="3456498378" sldId="448"/>
            <ac:spMk id="5" creationId="{5D10AF55-8FD3-464A-92E0-CA1EB102B261}"/>
          </ac:spMkLst>
        </pc:spChg>
        <pc:spChg chg="add del mod ord">
          <ac:chgData name="Roger Weber" userId="5121a675575373c5" providerId="LiveId" clId="{C46E31ED-4A20-47FB-9D53-382D8AA21844}" dt="2023-07-23T19:26:39.472" v="88255" actId="478"/>
          <ac:spMkLst>
            <pc:docMk/>
            <pc:sldMk cId="3456498378" sldId="448"/>
            <ac:spMk id="6" creationId="{80D0EFB3-63FB-BF5F-D9A8-637C015E9CCF}"/>
          </ac:spMkLst>
        </pc:spChg>
        <pc:spChg chg="mod topLvl">
          <ac:chgData name="Roger Weber" userId="5121a675575373c5" providerId="LiveId" clId="{C46E31ED-4A20-47FB-9D53-382D8AA21844}" dt="2023-07-23T19:26:26.557" v="88253" actId="208"/>
          <ac:spMkLst>
            <pc:docMk/>
            <pc:sldMk cId="3456498378" sldId="448"/>
            <ac:spMk id="7" creationId="{422B285A-BEE5-43D7-8F58-A845AA0E04E5}"/>
          </ac:spMkLst>
        </pc:spChg>
        <pc:spChg chg="mod topLvl">
          <ac:chgData name="Roger Weber" userId="5121a675575373c5" providerId="LiveId" clId="{C46E31ED-4A20-47FB-9D53-382D8AA21844}" dt="2023-07-23T19:26:26.557" v="88253" actId="208"/>
          <ac:spMkLst>
            <pc:docMk/>
            <pc:sldMk cId="3456498378" sldId="448"/>
            <ac:spMk id="8" creationId="{0F8E79F1-8028-4322-B219-88EA00F8D497}"/>
          </ac:spMkLst>
        </pc:spChg>
        <pc:spChg chg="mod topLvl">
          <ac:chgData name="Roger Weber" userId="5121a675575373c5" providerId="LiveId" clId="{C46E31ED-4A20-47FB-9D53-382D8AA21844}" dt="2023-07-23T19:26:26.557" v="88253" actId="208"/>
          <ac:spMkLst>
            <pc:docMk/>
            <pc:sldMk cId="3456498378" sldId="448"/>
            <ac:spMk id="9" creationId="{16309EAA-3E08-46A2-A051-7F105BAC8964}"/>
          </ac:spMkLst>
        </pc:spChg>
        <pc:spChg chg="mod topLvl">
          <ac:chgData name="Roger Weber" userId="5121a675575373c5" providerId="LiveId" clId="{C46E31ED-4A20-47FB-9D53-382D8AA21844}" dt="2023-07-23T19:26:26.557" v="88253" actId="208"/>
          <ac:spMkLst>
            <pc:docMk/>
            <pc:sldMk cId="3456498378" sldId="448"/>
            <ac:spMk id="10" creationId="{3F37DF00-C964-4CC7-A077-BA475AFD9831}"/>
          </ac:spMkLst>
        </pc:spChg>
        <pc:spChg chg="mod topLvl">
          <ac:chgData name="Roger Weber" userId="5121a675575373c5" providerId="LiveId" clId="{C46E31ED-4A20-47FB-9D53-382D8AA21844}" dt="2023-07-23T19:26:26.557" v="88253" actId="208"/>
          <ac:spMkLst>
            <pc:docMk/>
            <pc:sldMk cId="3456498378" sldId="448"/>
            <ac:spMk id="11" creationId="{DE112910-8342-404B-9BB8-4E703D053D03}"/>
          </ac:spMkLst>
        </pc:spChg>
        <pc:spChg chg="mod topLvl">
          <ac:chgData name="Roger Weber" userId="5121a675575373c5" providerId="LiveId" clId="{C46E31ED-4A20-47FB-9D53-382D8AA21844}" dt="2023-07-23T19:26:26.557" v="88253" actId="208"/>
          <ac:spMkLst>
            <pc:docMk/>
            <pc:sldMk cId="3456498378" sldId="448"/>
            <ac:spMk id="12" creationId="{6CB8B80D-38CA-4BE2-9957-049806A037E7}"/>
          </ac:spMkLst>
        </pc:spChg>
        <pc:spChg chg="mod topLvl">
          <ac:chgData name="Roger Weber" userId="5121a675575373c5" providerId="LiveId" clId="{C46E31ED-4A20-47FB-9D53-382D8AA21844}" dt="2023-07-23T19:26:26.557" v="88253" actId="208"/>
          <ac:spMkLst>
            <pc:docMk/>
            <pc:sldMk cId="3456498378" sldId="448"/>
            <ac:spMk id="13" creationId="{77F327CB-1B7B-431C-9056-A17E3FC5DBC9}"/>
          </ac:spMkLst>
        </pc:spChg>
        <pc:spChg chg="mod topLvl">
          <ac:chgData name="Roger Weber" userId="5121a675575373c5" providerId="LiveId" clId="{C46E31ED-4A20-47FB-9D53-382D8AA21844}" dt="2023-07-23T19:26:26.557" v="88253" actId="208"/>
          <ac:spMkLst>
            <pc:docMk/>
            <pc:sldMk cId="3456498378" sldId="448"/>
            <ac:spMk id="14" creationId="{539CD1A0-E31D-47A3-9905-8C2816B0EEC0}"/>
          </ac:spMkLst>
        </pc:spChg>
        <pc:spChg chg="mod topLvl">
          <ac:chgData name="Roger Weber" userId="5121a675575373c5" providerId="LiveId" clId="{C46E31ED-4A20-47FB-9D53-382D8AA21844}" dt="2023-07-23T19:26:26.557" v="88253" actId="208"/>
          <ac:spMkLst>
            <pc:docMk/>
            <pc:sldMk cId="3456498378" sldId="448"/>
            <ac:spMk id="15" creationId="{9240C737-66FA-45F7-8D0A-48B7BE872F25}"/>
          </ac:spMkLst>
        </pc:spChg>
        <pc:spChg chg="mod topLvl">
          <ac:chgData name="Roger Weber" userId="5121a675575373c5" providerId="LiveId" clId="{C46E31ED-4A20-47FB-9D53-382D8AA21844}" dt="2023-07-23T19:26:26.557" v="88253" actId="208"/>
          <ac:spMkLst>
            <pc:docMk/>
            <pc:sldMk cId="3456498378" sldId="448"/>
            <ac:spMk id="16" creationId="{8A85CDC1-2419-45AF-ABA0-F8D2A659C681}"/>
          </ac:spMkLst>
        </pc:spChg>
        <pc:spChg chg="mod topLvl">
          <ac:chgData name="Roger Weber" userId="5121a675575373c5" providerId="LiveId" clId="{C46E31ED-4A20-47FB-9D53-382D8AA21844}" dt="2023-07-23T19:26:26.557" v="88253" actId="208"/>
          <ac:spMkLst>
            <pc:docMk/>
            <pc:sldMk cId="3456498378" sldId="448"/>
            <ac:spMk id="17" creationId="{EBB8EDF6-80B7-4A0B-84E8-45E7A5565995}"/>
          </ac:spMkLst>
        </pc:spChg>
        <pc:spChg chg="mod topLvl">
          <ac:chgData name="Roger Weber" userId="5121a675575373c5" providerId="LiveId" clId="{C46E31ED-4A20-47FB-9D53-382D8AA21844}" dt="2023-07-23T19:26:26.557" v="88253" actId="208"/>
          <ac:spMkLst>
            <pc:docMk/>
            <pc:sldMk cId="3456498378" sldId="448"/>
            <ac:spMk id="18" creationId="{3454A884-CFEA-4402-8461-A82F545009B5}"/>
          </ac:spMkLst>
        </pc:spChg>
        <pc:spChg chg="mod topLvl">
          <ac:chgData name="Roger Weber" userId="5121a675575373c5" providerId="LiveId" clId="{C46E31ED-4A20-47FB-9D53-382D8AA21844}" dt="2023-07-23T19:26:26.557" v="88253" actId="208"/>
          <ac:spMkLst>
            <pc:docMk/>
            <pc:sldMk cId="3456498378" sldId="448"/>
            <ac:spMk id="19" creationId="{71D98AAA-E2FC-4C3B-B3EA-EF45716D4CD2}"/>
          </ac:spMkLst>
        </pc:spChg>
        <pc:spChg chg="mod topLvl">
          <ac:chgData name="Roger Weber" userId="5121a675575373c5" providerId="LiveId" clId="{C46E31ED-4A20-47FB-9D53-382D8AA21844}" dt="2023-07-23T19:26:26.557" v="88253" actId="208"/>
          <ac:spMkLst>
            <pc:docMk/>
            <pc:sldMk cId="3456498378" sldId="448"/>
            <ac:spMk id="20" creationId="{6F1588C1-2891-4687-97B5-3F8BA6130F3A}"/>
          </ac:spMkLst>
        </pc:spChg>
        <pc:spChg chg="mod topLvl">
          <ac:chgData name="Roger Weber" userId="5121a675575373c5" providerId="LiveId" clId="{C46E31ED-4A20-47FB-9D53-382D8AA21844}" dt="2023-07-23T19:26:26.557" v="88253" actId="208"/>
          <ac:spMkLst>
            <pc:docMk/>
            <pc:sldMk cId="3456498378" sldId="448"/>
            <ac:spMk id="21" creationId="{EB2D780A-9AE2-42F2-8027-973853550097}"/>
          </ac:spMkLst>
        </pc:spChg>
        <pc:spChg chg="mod topLvl">
          <ac:chgData name="Roger Weber" userId="5121a675575373c5" providerId="LiveId" clId="{C46E31ED-4A20-47FB-9D53-382D8AA21844}" dt="2023-07-23T19:26:26.557" v="88253" actId="208"/>
          <ac:spMkLst>
            <pc:docMk/>
            <pc:sldMk cId="3456498378" sldId="448"/>
            <ac:spMk id="22" creationId="{0D6AEFC1-18A8-44AF-B41F-A5FC03D0A0CC}"/>
          </ac:spMkLst>
        </pc:spChg>
        <pc:spChg chg="mod topLvl">
          <ac:chgData name="Roger Weber" userId="5121a675575373c5" providerId="LiveId" clId="{C46E31ED-4A20-47FB-9D53-382D8AA21844}" dt="2023-07-23T19:26:26.557" v="88253" actId="208"/>
          <ac:spMkLst>
            <pc:docMk/>
            <pc:sldMk cId="3456498378" sldId="448"/>
            <ac:spMk id="23" creationId="{D3A7D376-1112-44BB-B6E4-4E9DB6EB8005}"/>
          </ac:spMkLst>
        </pc:spChg>
        <pc:spChg chg="mod topLvl">
          <ac:chgData name="Roger Weber" userId="5121a675575373c5" providerId="LiveId" clId="{C46E31ED-4A20-47FB-9D53-382D8AA21844}" dt="2023-07-23T19:26:26.557" v="88253" actId="208"/>
          <ac:spMkLst>
            <pc:docMk/>
            <pc:sldMk cId="3456498378" sldId="448"/>
            <ac:spMk id="24" creationId="{8A4DFD5E-6E1E-41A8-9DB6-6568EC5B219F}"/>
          </ac:spMkLst>
        </pc:spChg>
        <pc:spChg chg="mod topLvl">
          <ac:chgData name="Roger Weber" userId="5121a675575373c5" providerId="LiveId" clId="{C46E31ED-4A20-47FB-9D53-382D8AA21844}" dt="2023-07-23T19:26:26.557" v="88253" actId="208"/>
          <ac:spMkLst>
            <pc:docMk/>
            <pc:sldMk cId="3456498378" sldId="448"/>
            <ac:spMk id="25" creationId="{6147F6D9-B3A2-4491-96C6-0E438807DC79}"/>
          </ac:spMkLst>
        </pc:spChg>
        <pc:spChg chg="mod topLvl">
          <ac:chgData name="Roger Weber" userId="5121a675575373c5" providerId="LiveId" clId="{C46E31ED-4A20-47FB-9D53-382D8AA21844}" dt="2023-07-23T19:26:26.557" v="88253" actId="208"/>
          <ac:spMkLst>
            <pc:docMk/>
            <pc:sldMk cId="3456498378" sldId="448"/>
            <ac:spMk id="26" creationId="{D1C93691-619B-4B82-B5C3-C430816AC209}"/>
          </ac:spMkLst>
        </pc:spChg>
        <pc:spChg chg="mod topLvl">
          <ac:chgData name="Roger Weber" userId="5121a675575373c5" providerId="LiveId" clId="{C46E31ED-4A20-47FB-9D53-382D8AA21844}" dt="2023-07-23T19:26:26.557" v="88253" actId="208"/>
          <ac:spMkLst>
            <pc:docMk/>
            <pc:sldMk cId="3456498378" sldId="448"/>
            <ac:spMk id="27" creationId="{F67782DF-1FD2-45E6-9F4E-79E8B46EEF92}"/>
          </ac:spMkLst>
        </pc:spChg>
        <pc:spChg chg="mod topLvl">
          <ac:chgData name="Roger Weber" userId="5121a675575373c5" providerId="LiveId" clId="{C46E31ED-4A20-47FB-9D53-382D8AA21844}" dt="2023-07-23T19:26:26.557" v="88253" actId="208"/>
          <ac:spMkLst>
            <pc:docMk/>
            <pc:sldMk cId="3456498378" sldId="448"/>
            <ac:spMk id="28" creationId="{29B7B38F-3BE2-46DD-A28B-69CF21C82941}"/>
          </ac:spMkLst>
        </pc:spChg>
        <pc:spChg chg="mod topLvl">
          <ac:chgData name="Roger Weber" userId="5121a675575373c5" providerId="LiveId" clId="{C46E31ED-4A20-47FB-9D53-382D8AA21844}" dt="2023-07-23T19:26:26.557" v="88253" actId="208"/>
          <ac:spMkLst>
            <pc:docMk/>
            <pc:sldMk cId="3456498378" sldId="448"/>
            <ac:spMk id="29" creationId="{2BD7DF11-F78C-4ADA-90E5-3B4F680F74FF}"/>
          </ac:spMkLst>
        </pc:spChg>
        <pc:spChg chg="mod topLvl">
          <ac:chgData name="Roger Weber" userId="5121a675575373c5" providerId="LiveId" clId="{C46E31ED-4A20-47FB-9D53-382D8AA21844}" dt="2023-07-23T19:26:26.557" v="88253" actId="208"/>
          <ac:spMkLst>
            <pc:docMk/>
            <pc:sldMk cId="3456498378" sldId="448"/>
            <ac:spMk id="30" creationId="{224D71BB-476B-4FB0-A276-AA63FC79D97D}"/>
          </ac:spMkLst>
        </pc:spChg>
        <pc:spChg chg="mod topLvl">
          <ac:chgData name="Roger Weber" userId="5121a675575373c5" providerId="LiveId" clId="{C46E31ED-4A20-47FB-9D53-382D8AA21844}" dt="2023-07-23T19:26:26.557" v="88253" actId="208"/>
          <ac:spMkLst>
            <pc:docMk/>
            <pc:sldMk cId="3456498378" sldId="448"/>
            <ac:spMk id="31" creationId="{7976A1F7-D814-4636-A74C-AAFEA8D7E931}"/>
          </ac:spMkLst>
        </pc:spChg>
        <pc:spChg chg="mod topLvl">
          <ac:chgData name="Roger Weber" userId="5121a675575373c5" providerId="LiveId" clId="{C46E31ED-4A20-47FB-9D53-382D8AA21844}" dt="2023-07-23T19:26:26.557" v="88253" actId="208"/>
          <ac:spMkLst>
            <pc:docMk/>
            <pc:sldMk cId="3456498378" sldId="448"/>
            <ac:spMk id="32" creationId="{9AFEF3C5-C66B-4602-A204-7593A74D90AA}"/>
          </ac:spMkLst>
        </pc:spChg>
        <pc:spChg chg="mod topLvl">
          <ac:chgData name="Roger Weber" userId="5121a675575373c5" providerId="LiveId" clId="{C46E31ED-4A20-47FB-9D53-382D8AA21844}" dt="2023-07-23T19:26:26.557" v="88253" actId="208"/>
          <ac:spMkLst>
            <pc:docMk/>
            <pc:sldMk cId="3456498378" sldId="448"/>
            <ac:spMk id="33" creationId="{37F937D3-184D-448B-BD23-9CA4A9C35BD1}"/>
          </ac:spMkLst>
        </pc:spChg>
        <pc:spChg chg="mod topLvl">
          <ac:chgData name="Roger Weber" userId="5121a675575373c5" providerId="LiveId" clId="{C46E31ED-4A20-47FB-9D53-382D8AA21844}" dt="2023-07-23T19:26:26.557" v="88253" actId="208"/>
          <ac:spMkLst>
            <pc:docMk/>
            <pc:sldMk cId="3456498378" sldId="448"/>
            <ac:spMk id="34" creationId="{AEEBE292-E4DA-4ED4-98E3-678AE35B9C70}"/>
          </ac:spMkLst>
        </pc:spChg>
        <pc:spChg chg="mod topLvl">
          <ac:chgData name="Roger Weber" userId="5121a675575373c5" providerId="LiveId" clId="{C46E31ED-4A20-47FB-9D53-382D8AA21844}" dt="2023-07-23T19:26:26.557" v="88253" actId="208"/>
          <ac:spMkLst>
            <pc:docMk/>
            <pc:sldMk cId="3456498378" sldId="448"/>
            <ac:spMk id="35" creationId="{3B009C6F-7988-4D62-BDA1-130AFE216342}"/>
          </ac:spMkLst>
        </pc:spChg>
        <pc:spChg chg="mod topLvl">
          <ac:chgData name="Roger Weber" userId="5121a675575373c5" providerId="LiveId" clId="{C46E31ED-4A20-47FB-9D53-382D8AA21844}" dt="2023-07-23T19:26:26.557" v="88253" actId="208"/>
          <ac:spMkLst>
            <pc:docMk/>
            <pc:sldMk cId="3456498378" sldId="448"/>
            <ac:spMk id="36" creationId="{8D263A3E-E69E-4B6B-99AD-67FB51EAEC29}"/>
          </ac:spMkLst>
        </pc:spChg>
        <pc:spChg chg="mod topLvl">
          <ac:chgData name="Roger Weber" userId="5121a675575373c5" providerId="LiveId" clId="{C46E31ED-4A20-47FB-9D53-382D8AA21844}" dt="2023-07-23T19:26:26.557" v="88253" actId="208"/>
          <ac:spMkLst>
            <pc:docMk/>
            <pc:sldMk cId="3456498378" sldId="448"/>
            <ac:spMk id="37" creationId="{81EDBF49-0EB5-4A1A-A928-C346CFD46D66}"/>
          </ac:spMkLst>
        </pc:spChg>
        <pc:spChg chg="mod topLvl">
          <ac:chgData name="Roger Weber" userId="5121a675575373c5" providerId="LiveId" clId="{C46E31ED-4A20-47FB-9D53-382D8AA21844}" dt="2023-07-23T19:26:26.557" v="88253" actId="208"/>
          <ac:spMkLst>
            <pc:docMk/>
            <pc:sldMk cId="3456498378" sldId="448"/>
            <ac:spMk id="38" creationId="{46544355-0E55-4581-A02B-E90B0FAE85D2}"/>
          </ac:spMkLst>
        </pc:spChg>
        <pc:spChg chg="mod topLvl">
          <ac:chgData name="Roger Weber" userId="5121a675575373c5" providerId="LiveId" clId="{C46E31ED-4A20-47FB-9D53-382D8AA21844}" dt="2023-07-23T19:26:26.557" v="88253" actId="208"/>
          <ac:spMkLst>
            <pc:docMk/>
            <pc:sldMk cId="3456498378" sldId="448"/>
            <ac:spMk id="40" creationId="{E2C51146-675D-4840-8D6D-7EEC284FAC4B}"/>
          </ac:spMkLst>
        </pc:spChg>
        <pc:spChg chg="mod topLvl">
          <ac:chgData name="Roger Weber" userId="5121a675575373c5" providerId="LiveId" clId="{C46E31ED-4A20-47FB-9D53-382D8AA21844}" dt="2023-07-23T19:26:26.557" v="88253" actId="208"/>
          <ac:spMkLst>
            <pc:docMk/>
            <pc:sldMk cId="3456498378" sldId="448"/>
            <ac:spMk id="41" creationId="{178A9CB1-353F-46AF-82F0-A3A895BA5A96}"/>
          </ac:spMkLst>
        </pc:spChg>
        <pc:spChg chg="mod topLvl">
          <ac:chgData name="Roger Weber" userId="5121a675575373c5" providerId="LiveId" clId="{C46E31ED-4A20-47FB-9D53-382D8AA21844}" dt="2023-07-23T19:26:26.557" v="88253" actId="208"/>
          <ac:spMkLst>
            <pc:docMk/>
            <pc:sldMk cId="3456498378" sldId="448"/>
            <ac:spMk id="42" creationId="{E0DC367A-B510-487A-AF9B-B21E63A696CA}"/>
          </ac:spMkLst>
        </pc:spChg>
        <pc:spChg chg="mod topLvl">
          <ac:chgData name="Roger Weber" userId="5121a675575373c5" providerId="LiveId" clId="{C46E31ED-4A20-47FB-9D53-382D8AA21844}" dt="2023-07-23T19:26:26.557" v="88253" actId="208"/>
          <ac:spMkLst>
            <pc:docMk/>
            <pc:sldMk cId="3456498378" sldId="448"/>
            <ac:spMk id="43" creationId="{02D7DD86-6E7C-40FC-927E-E900F97B57EC}"/>
          </ac:spMkLst>
        </pc:spChg>
        <pc:spChg chg="mod topLvl">
          <ac:chgData name="Roger Weber" userId="5121a675575373c5" providerId="LiveId" clId="{C46E31ED-4A20-47FB-9D53-382D8AA21844}" dt="2023-07-23T19:26:26.557" v="88253" actId="208"/>
          <ac:spMkLst>
            <pc:docMk/>
            <pc:sldMk cId="3456498378" sldId="448"/>
            <ac:spMk id="44" creationId="{A8B245E6-0FED-4D98-8CD5-1828E95B85DB}"/>
          </ac:spMkLst>
        </pc:spChg>
        <pc:spChg chg="mod topLvl">
          <ac:chgData name="Roger Weber" userId="5121a675575373c5" providerId="LiveId" clId="{C46E31ED-4A20-47FB-9D53-382D8AA21844}" dt="2023-07-23T19:26:26.557" v="88253" actId="208"/>
          <ac:spMkLst>
            <pc:docMk/>
            <pc:sldMk cId="3456498378" sldId="448"/>
            <ac:spMk id="45" creationId="{9642387C-992A-4C1F-B141-627C0D9A2EE3}"/>
          </ac:spMkLst>
        </pc:spChg>
        <pc:spChg chg="mod topLvl">
          <ac:chgData name="Roger Weber" userId="5121a675575373c5" providerId="LiveId" clId="{C46E31ED-4A20-47FB-9D53-382D8AA21844}" dt="2023-07-23T19:26:26.557" v="88253" actId="208"/>
          <ac:spMkLst>
            <pc:docMk/>
            <pc:sldMk cId="3456498378" sldId="448"/>
            <ac:spMk id="46" creationId="{1BB8F190-55D2-4860-B47B-4849D64D0EAC}"/>
          </ac:spMkLst>
        </pc:spChg>
        <pc:spChg chg="mod topLvl">
          <ac:chgData name="Roger Weber" userId="5121a675575373c5" providerId="LiveId" clId="{C46E31ED-4A20-47FB-9D53-382D8AA21844}" dt="2023-07-23T19:26:26.557" v="88253" actId="208"/>
          <ac:spMkLst>
            <pc:docMk/>
            <pc:sldMk cId="3456498378" sldId="448"/>
            <ac:spMk id="47" creationId="{A6F8114D-2614-46E4-A2BB-BFFB12F8AB3B}"/>
          </ac:spMkLst>
        </pc:spChg>
        <pc:spChg chg="mod topLvl">
          <ac:chgData name="Roger Weber" userId="5121a675575373c5" providerId="LiveId" clId="{C46E31ED-4A20-47FB-9D53-382D8AA21844}" dt="2023-07-23T19:26:26.557" v="88253" actId="208"/>
          <ac:spMkLst>
            <pc:docMk/>
            <pc:sldMk cId="3456498378" sldId="448"/>
            <ac:spMk id="48" creationId="{27D92A6A-FC1F-4DA5-AC91-9A65F9CB320F}"/>
          </ac:spMkLst>
        </pc:spChg>
        <pc:spChg chg="mod topLvl">
          <ac:chgData name="Roger Weber" userId="5121a675575373c5" providerId="LiveId" clId="{C46E31ED-4A20-47FB-9D53-382D8AA21844}" dt="2023-07-23T19:26:26.557" v="88253" actId="208"/>
          <ac:spMkLst>
            <pc:docMk/>
            <pc:sldMk cId="3456498378" sldId="448"/>
            <ac:spMk id="49" creationId="{BD848D68-99CC-4160-96DE-3438DA0C53FE}"/>
          </ac:spMkLst>
        </pc:spChg>
        <pc:spChg chg="mod topLvl">
          <ac:chgData name="Roger Weber" userId="5121a675575373c5" providerId="LiveId" clId="{C46E31ED-4A20-47FB-9D53-382D8AA21844}" dt="2023-07-23T19:26:26.557" v="88253" actId="208"/>
          <ac:spMkLst>
            <pc:docMk/>
            <pc:sldMk cId="3456498378" sldId="448"/>
            <ac:spMk id="50" creationId="{1BFB3046-A3D8-4B17-AE93-BAC5875CA98C}"/>
          </ac:spMkLst>
        </pc:spChg>
        <pc:spChg chg="mod topLvl">
          <ac:chgData name="Roger Weber" userId="5121a675575373c5" providerId="LiveId" clId="{C46E31ED-4A20-47FB-9D53-382D8AA21844}" dt="2023-07-23T19:26:26.557" v="88253" actId="208"/>
          <ac:spMkLst>
            <pc:docMk/>
            <pc:sldMk cId="3456498378" sldId="448"/>
            <ac:spMk id="51" creationId="{ED9FBC12-DDFA-4280-B970-9D59AE84CF8D}"/>
          </ac:spMkLst>
        </pc:spChg>
        <pc:spChg chg="mod topLvl">
          <ac:chgData name="Roger Weber" userId="5121a675575373c5" providerId="LiveId" clId="{C46E31ED-4A20-47FB-9D53-382D8AA21844}" dt="2023-07-23T19:26:26.557" v="88253" actId="208"/>
          <ac:spMkLst>
            <pc:docMk/>
            <pc:sldMk cId="3456498378" sldId="448"/>
            <ac:spMk id="52" creationId="{146309EB-B405-4D76-B478-5B241E8838E6}"/>
          </ac:spMkLst>
        </pc:spChg>
        <pc:spChg chg="mod topLvl">
          <ac:chgData name="Roger Weber" userId="5121a675575373c5" providerId="LiveId" clId="{C46E31ED-4A20-47FB-9D53-382D8AA21844}" dt="2023-07-23T19:26:26.557" v="88253" actId="208"/>
          <ac:spMkLst>
            <pc:docMk/>
            <pc:sldMk cId="3456498378" sldId="448"/>
            <ac:spMk id="53" creationId="{04138FA2-BEAC-4748-9269-FC89AAE4425E}"/>
          </ac:spMkLst>
        </pc:spChg>
        <pc:spChg chg="mod topLvl">
          <ac:chgData name="Roger Weber" userId="5121a675575373c5" providerId="LiveId" clId="{C46E31ED-4A20-47FB-9D53-382D8AA21844}" dt="2023-07-23T19:26:26.557" v="88253" actId="208"/>
          <ac:spMkLst>
            <pc:docMk/>
            <pc:sldMk cId="3456498378" sldId="448"/>
            <ac:spMk id="54" creationId="{9FE2B2D8-96F4-463E-B9BF-0D1C17F91E54}"/>
          </ac:spMkLst>
        </pc:spChg>
        <pc:spChg chg="mod topLvl">
          <ac:chgData name="Roger Weber" userId="5121a675575373c5" providerId="LiveId" clId="{C46E31ED-4A20-47FB-9D53-382D8AA21844}" dt="2023-07-23T19:26:26.557" v="88253" actId="208"/>
          <ac:spMkLst>
            <pc:docMk/>
            <pc:sldMk cId="3456498378" sldId="448"/>
            <ac:spMk id="55" creationId="{686F0505-BFCC-4676-84A6-100DE626A934}"/>
          </ac:spMkLst>
        </pc:spChg>
        <pc:spChg chg="mod topLvl">
          <ac:chgData name="Roger Weber" userId="5121a675575373c5" providerId="LiveId" clId="{C46E31ED-4A20-47FB-9D53-382D8AA21844}" dt="2023-07-23T19:26:26.557" v="88253" actId="208"/>
          <ac:spMkLst>
            <pc:docMk/>
            <pc:sldMk cId="3456498378" sldId="448"/>
            <ac:spMk id="56" creationId="{A8B9AD38-BB12-4F96-872D-97FC7FDF0267}"/>
          </ac:spMkLst>
        </pc:spChg>
        <pc:spChg chg="mod topLvl">
          <ac:chgData name="Roger Weber" userId="5121a675575373c5" providerId="LiveId" clId="{C46E31ED-4A20-47FB-9D53-382D8AA21844}" dt="2023-07-23T19:26:26.557" v="88253" actId="208"/>
          <ac:spMkLst>
            <pc:docMk/>
            <pc:sldMk cId="3456498378" sldId="448"/>
            <ac:spMk id="57" creationId="{5CAA6FFF-D4BE-4B57-9F36-DB781D6AFA89}"/>
          </ac:spMkLst>
        </pc:spChg>
        <pc:spChg chg="mod topLvl">
          <ac:chgData name="Roger Weber" userId="5121a675575373c5" providerId="LiveId" clId="{C46E31ED-4A20-47FB-9D53-382D8AA21844}" dt="2023-07-23T19:26:26.557" v="88253" actId="208"/>
          <ac:spMkLst>
            <pc:docMk/>
            <pc:sldMk cId="3456498378" sldId="448"/>
            <ac:spMk id="58" creationId="{1818C834-A4CB-4650-B503-69532B23D162}"/>
          </ac:spMkLst>
        </pc:spChg>
        <pc:spChg chg="mod topLvl">
          <ac:chgData name="Roger Weber" userId="5121a675575373c5" providerId="LiveId" clId="{C46E31ED-4A20-47FB-9D53-382D8AA21844}" dt="2023-07-23T19:26:26.557" v="88253" actId="208"/>
          <ac:spMkLst>
            <pc:docMk/>
            <pc:sldMk cId="3456498378" sldId="448"/>
            <ac:spMk id="59" creationId="{43A50BBA-C507-49FE-AC69-A4A79F401A80}"/>
          </ac:spMkLst>
        </pc:spChg>
        <pc:spChg chg="mod topLvl">
          <ac:chgData name="Roger Weber" userId="5121a675575373c5" providerId="LiveId" clId="{C46E31ED-4A20-47FB-9D53-382D8AA21844}" dt="2023-07-23T19:26:26.557" v="88253" actId="208"/>
          <ac:spMkLst>
            <pc:docMk/>
            <pc:sldMk cId="3456498378" sldId="448"/>
            <ac:spMk id="60" creationId="{5B573BBD-EF2C-4E58-9A02-D80A455292E5}"/>
          </ac:spMkLst>
        </pc:spChg>
        <pc:spChg chg="mod topLvl">
          <ac:chgData name="Roger Weber" userId="5121a675575373c5" providerId="LiveId" clId="{C46E31ED-4A20-47FB-9D53-382D8AA21844}" dt="2023-07-23T19:26:26.557" v="88253" actId="208"/>
          <ac:spMkLst>
            <pc:docMk/>
            <pc:sldMk cId="3456498378" sldId="448"/>
            <ac:spMk id="61" creationId="{7EBDA3BE-CE04-4D8C-8EF4-A7FD5870D68B}"/>
          </ac:spMkLst>
        </pc:spChg>
        <pc:spChg chg="add mod ord">
          <ac:chgData name="Roger Weber" userId="5121a675575373c5" providerId="LiveId" clId="{C46E31ED-4A20-47FB-9D53-382D8AA21844}" dt="2023-07-23T19:31:22.375" v="88365" actId="14100"/>
          <ac:spMkLst>
            <pc:docMk/>
            <pc:sldMk cId="3456498378" sldId="448"/>
            <ac:spMk id="62" creationId="{418AEFF4-FA3B-C941-5BC6-AA7B8712E237}"/>
          </ac:spMkLst>
        </pc:spChg>
        <pc:spChg chg="mod topLvl">
          <ac:chgData name="Roger Weber" userId="5121a675575373c5" providerId="LiveId" clId="{C46E31ED-4A20-47FB-9D53-382D8AA21844}" dt="2023-07-23T19:26:26.557" v="88253" actId="208"/>
          <ac:spMkLst>
            <pc:docMk/>
            <pc:sldMk cId="3456498378" sldId="448"/>
            <ac:spMk id="63" creationId="{33E55795-68AC-43D7-8343-A23FA764CC97}"/>
          </ac:spMkLst>
        </pc:spChg>
        <pc:spChg chg="mod topLvl">
          <ac:chgData name="Roger Weber" userId="5121a675575373c5" providerId="LiveId" clId="{C46E31ED-4A20-47FB-9D53-382D8AA21844}" dt="2023-07-23T19:26:26.557" v="88253" actId="208"/>
          <ac:spMkLst>
            <pc:docMk/>
            <pc:sldMk cId="3456498378" sldId="448"/>
            <ac:spMk id="64" creationId="{72428E7E-BD6C-425E-9634-E968815B683E}"/>
          </ac:spMkLst>
        </pc:spChg>
        <pc:spChg chg="mod topLvl">
          <ac:chgData name="Roger Weber" userId="5121a675575373c5" providerId="LiveId" clId="{C46E31ED-4A20-47FB-9D53-382D8AA21844}" dt="2023-07-23T19:26:26.557" v="88253" actId="208"/>
          <ac:spMkLst>
            <pc:docMk/>
            <pc:sldMk cId="3456498378" sldId="448"/>
            <ac:spMk id="65" creationId="{3490A278-14B3-4450-AF40-D257EAA78109}"/>
          </ac:spMkLst>
        </pc:spChg>
        <pc:spChg chg="mod topLvl">
          <ac:chgData name="Roger Weber" userId="5121a675575373c5" providerId="LiveId" clId="{C46E31ED-4A20-47FB-9D53-382D8AA21844}" dt="2023-07-23T19:26:26.557" v="88253" actId="208"/>
          <ac:spMkLst>
            <pc:docMk/>
            <pc:sldMk cId="3456498378" sldId="448"/>
            <ac:spMk id="66" creationId="{9304EA86-451A-4AA0-97A5-EB362FE6312D}"/>
          </ac:spMkLst>
        </pc:spChg>
        <pc:spChg chg="mod topLvl">
          <ac:chgData name="Roger Weber" userId="5121a675575373c5" providerId="LiveId" clId="{C46E31ED-4A20-47FB-9D53-382D8AA21844}" dt="2023-07-23T19:26:26.557" v="88253" actId="208"/>
          <ac:spMkLst>
            <pc:docMk/>
            <pc:sldMk cId="3456498378" sldId="448"/>
            <ac:spMk id="67" creationId="{08F3BB16-3E18-42BF-ACF4-A0F77A821424}"/>
          </ac:spMkLst>
        </pc:spChg>
        <pc:spChg chg="mod topLvl">
          <ac:chgData name="Roger Weber" userId="5121a675575373c5" providerId="LiveId" clId="{C46E31ED-4A20-47FB-9D53-382D8AA21844}" dt="2023-07-23T19:26:26.557" v="88253" actId="208"/>
          <ac:spMkLst>
            <pc:docMk/>
            <pc:sldMk cId="3456498378" sldId="448"/>
            <ac:spMk id="68" creationId="{A6B2BBDA-825B-4DF4-9342-C89EC2274C2B}"/>
          </ac:spMkLst>
        </pc:spChg>
        <pc:spChg chg="mod topLvl">
          <ac:chgData name="Roger Weber" userId="5121a675575373c5" providerId="LiveId" clId="{C46E31ED-4A20-47FB-9D53-382D8AA21844}" dt="2023-07-23T19:26:26.557" v="88253" actId="208"/>
          <ac:spMkLst>
            <pc:docMk/>
            <pc:sldMk cId="3456498378" sldId="448"/>
            <ac:spMk id="69" creationId="{A9553514-C651-421D-9066-EFCF2CA436F2}"/>
          </ac:spMkLst>
        </pc:spChg>
        <pc:spChg chg="mod topLvl">
          <ac:chgData name="Roger Weber" userId="5121a675575373c5" providerId="LiveId" clId="{C46E31ED-4A20-47FB-9D53-382D8AA21844}" dt="2023-07-23T19:26:26.557" v="88253" actId="208"/>
          <ac:spMkLst>
            <pc:docMk/>
            <pc:sldMk cId="3456498378" sldId="448"/>
            <ac:spMk id="70" creationId="{36FD7250-C7F0-4CBA-AC03-E8722BB1E98F}"/>
          </ac:spMkLst>
        </pc:spChg>
        <pc:spChg chg="mod topLvl">
          <ac:chgData name="Roger Weber" userId="5121a675575373c5" providerId="LiveId" clId="{C46E31ED-4A20-47FB-9D53-382D8AA21844}" dt="2023-07-23T19:26:26.557" v="88253" actId="208"/>
          <ac:spMkLst>
            <pc:docMk/>
            <pc:sldMk cId="3456498378" sldId="448"/>
            <ac:spMk id="71" creationId="{118712E3-D38F-4AE3-AC9C-D1098CEBD4AE}"/>
          </ac:spMkLst>
        </pc:spChg>
        <pc:spChg chg="mod topLvl">
          <ac:chgData name="Roger Weber" userId="5121a675575373c5" providerId="LiveId" clId="{C46E31ED-4A20-47FB-9D53-382D8AA21844}" dt="2023-07-23T19:26:26.557" v="88253" actId="208"/>
          <ac:spMkLst>
            <pc:docMk/>
            <pc:sldMk cId="3456498378" sldId="448"/>
            <ac:spMk id="72" creationId="{43C3EB26-E7E7-472F-BF87-8A0208AAA596}"/>
          </ac:spMkLst>
        </pc:spChg>
        <pc:spChg chg="mod topLvl">
          <ac:chgData name="Roger Weber" userId="5121a675575373c5" providerId="LiveId" clId="{C46E31ED-4A20-47FB-9D53-382D8AA21844}" dt="2023-07-23T19:26:26.557" v="88253" actId="208"/>
          <ac:spMkLst>
            <pc:docMk/>
            <pc:sldMk cId="3456498378" sldId="448"/>
            <ac:spMk id="73" creationId="{C8EA0A78-9C85-4E47-86C7-12FC44F3F9AA}"/>
          </ac:spMkLst>
        </pc:spChg>
        <pc:spChg chg="mod topLvl">
          <ac:chgData name="Roger Weber" userId="5121a675575373c5" providerId="LiveId" clId="{C46E31ED-4A20-47FB-9D53-382D8AA21844}" dt="2023-07-23T19:26:26.557" v="88253" actId="208"/>
          <ac:spMkLst>
            <pc:docMk/>
            <pc:sldMk cId="3456498378" sldId="448"/>
            <ac:spMk id="74" creationId="{F76FC517-9A98-4AB8-86F0-392C2C8772D9}"/>
          </ac:spMkLst>
        </pc:spChg>
        <pc:spChg chg="mod topLvl">
          <ac:chgData name="Roger Weber" userId="5121a675575373c5" providerId="LiveId" clId="{C46E31ED-4A20-47FB-9D53-382D8AA21844}" dt="2023-07-23T19:26:26.557" v="88253" actId="208"/>
          <ac:spMkLst>
            <pc:docMk/>
            <pc:sldMk cId="3456498378" sldId="448"/>
            <ac:spMk id="75" creationId="{B02E673C-4880-463F-B33A-CC5D230A1EF3}"/>
          </ac:spMkLst>
        </pc:spChg>
        <pc:spChg chg="mod topLvl">
          <ac:chgData name="Roger Weber" userId="5121a675575373c5" providerId="LiveId" clId="{C46E31ED-4A20-47FB-9D53-382D8AA21844}" dt="2023-07-23T19:26:26.557" v="88253" actId="208"/>
          <ac:spMkLst>
            <pc:docMk/>
            <pc:sldMk cId="3456498378" sldId="448"/>
            <ac:spMk id="76" creationId="{EA269F45-BB52-4B30-8DDD-0CEC17B969DA}"/>
          </ac:spMkLst>
        </pc:spChg>
        <pc:spChg chg="mod topLvl">
          <ac:chgData name="Roger Weber" userId="5121a675575373c5" providerId="LiveId" clId="{C46E31ED-4A20-47FB-9D53-382D8AA21844}" dt="2023-07-23T19:26:26.557" v="88253" actId="208"/>
          <ac:spMkLst>
            <pc:docMk/>
            <pc:sldMk cId="3456498378" sldId="448"/>
            <ac:spMk id="77" creationId="{71864DED-CC92-43B1-B7A0-DFBA59513BEC}"/>
          </ac:spMkLst>
        </pc:spChg>
        <pc:spChg chg="mod topLvl">
          <ac:chgData name="Roger Weber" userId="5121a675575373c5" providerId="LiveId" clId="{C46E31ED-4A20-47FB-9D53-382D8AA21844}" dt="2023-07-23T19:26:26.557" v="88253" actId="208"/>
          <ac:spMkLst>
            <pc:docMk/>
            <pc:sldMk cId="3456498378" sldId="448"/>
            <ac:spMk id="78" creationId="{80B13691-1902-4F63-A886-5DC5DE7686E4}"/>
          </ac:spMkLst>
        </pc:spChg>
        <pc:spChg chg="mod topLvl">
          <ac:chgData name="Roger Weber" userId="5121a675575373c5" providerId="LiveId" clId="{C46E31ED-4A20-47FB-9D53-382D8AA21844}" dt="2023-07-23T19:26:26.557" v="88253" actId="208"/>
          <ac:spMkLst>
            <pc:docMk/>
            <pc:sldMk cId="3456498378" sldId="448"/>
            <ac:spMk id="79" creationId="{689281C1-CB18-4E5D-82F1-8812383528E0}"/>
          </ac:spMkLst>
        </pc:spChg>
        <pc:spChg chg="mod topLvl">
          <ac:chgData name="Roger Weber" userId="5121a675575373c5" providerId="LiveId" clId="{C46E31ED-4A20-47FB-9D53-382D8AA21844}" dt="2023-07-23T19:26:26.557" v="88253" actId="208"/>
          <ac:spMkLst>
            <pc:docMk/>
            <pc:sldMk cId="3456498378" sldId="448"/>
            <ac:spMk id="80" creationId="{1F0C8504-B210-471F-86B3-181E0E1FBDBA}"/>
          </ac:spMkLst>
        </pc:spChg>
        <pc:spChg chg="mod topLvl">
          <ac:chgData name="Roger Weber" userId="5121a675575373c5" providerId="LiveId" clId="{C46E31ED-4A20-47FB-9D53-382D8AA21844}" dt="2023-07-23T19:26:26.557" v="88253" actId="208"/>
          <ac:spMkLst>
            <pc:docMk/>
            <pc:sldMk cId="3456498378" sldId="448"/>
            <ac:spMk id="81" creationId="{C7DF34A6-A4B6-4C12-A3A7-86EAA65C7FB3}"/>
          </ac:spMkLst>
        </pc:spChg>
        <pc:spChg chg="mod topLvl">
          <ac:chgData name="Roger Weber" userId="5121a675575373c5" providerId="LiveId" clId="{C46E31ED-4A20-47FB-9D53-382D8AA21844}" dt="2023-07-23T19:26:26.557" v="88253" actId="208"/>
          <ac:spMkLst>
            <pc:docMk/>
            <pc:sldMk cId="3456498378" sldId="448"/>
            <ac:spMk id="82" creationId="{662BC36A-E88D-4838-A90C-B61F79B4504D}"/>
          </ac:spMkLst>
        </pc:spChg>
        <pc:spChg chg="mod topLvl">
          <ac:chgData name="Roger Weber" userId="5121a675575373c5" providerId="LiveId" clId="{C46E31ED-4A20-47FB-9D53-382D8AA21844}" dt="2023-07-23T19:26:26.557" v="88253" actId="208"/>
          <ac:spMkLst>
            <pc:docMk/>
            <pc:sldMk cId="3456498378" sldId="448"/>
            <ac:spMk id="83" creationId="{741223F1-F909-4D13-AEA0-E344E98123C0}"/>
          </ac:spMkLst>
        </pc:spChg>
        <pc:spChg chg="mod topLvl">
          <ac:chgData name="Roger Weber" userId="5121a675575373c5" providerId="LiveId" clId="{C46E31ED-4A20-47FB-9D53-382D8AA21844}" dt="2023-07-23T19:26:26.557" v="88253" actId="208"/>
          <ac:spMkLst>
            <pc:docMk/>
            <pc:sldMk cId="3456498378" sldId="448"/>
            <ac:spMk id="84" creationId="{0D63B498-7F98-4BF0-90E7-1F107190855F}"/>
          </ac:spMkLst>
        </pc:spChg>
        <pc:spChg chg="mod topLvl">
          <ac:chgData name="Roger Weber" userId="5121a675575373c5" providerId="LiveId" clId="{C46E31ED-4A20-47FB-9D53-382D8AA21844}" dt="2023-07-23T19:26:26.557" v="88253" actId="208"/>
          <ac:spMkLst>
            <pc:docMk/>
            <pc:sldMk cId="3456498378" sldId="448"/>
            <ac:spMk id="85" creationId="{BB418A7D-E752-4632-9DA5-7B2A4BA94103}"/>
          </ac:spMkLst>
        </pc:spChg>
        <pc:spChg chg="mod topLvl">
          <ac:chgData name="Roger Weber" userId="5121a675575373c5" providerId="LiveId" clId="{C46E31ED-4A20-47FB-9D53-382D8AA21844}" dt="2023-07-23T19:26:26.557" v="88253" actId="208"/>
          <ac:spMkLst>
            <pc:docMk/>
            <pc:sldMk cId="3456498378" sldId="448"/>
            <ac:spMk id="86" creationId="{766C574E-5339-40C7-A197-258F1BA49AD8}"/>
          </ac:spMkLst>
        </pc:spChg>
        <pc:spChg chg="mod topLvl">
          <ac:chgData name="Roger Weber" userId="5121a675575373c5" providerId="LiveId" clId="{C46E31ED-4A20-47FB-9D53-382D8AA21844}" dt="2023-07-23T19:26:26.557" v="88253" actId="208"/>
          <ac:spMkLst>
            <pc:docMk/>
            <pc:sldMk cId="3456498378" sldId="448"/>
            <ac:spMk id="87" creationId="{8041B16C-EC4D-4EAD-8DCA-C02EF4AD7E80}"/>
          </ac:spMkLst>
        </pc:spChg>
        <pc:spChg chg="mod topLvl">
          <ac:chgData name="Roger Weber" userId="5121a675575373c5" providerId="LiveId" clId="{C46E31ED-4A20-47FB-9D53-382D8AA21844}" dt="2023-07-23T19:26:26.557" v="88253" actId="208"/>
          <ac:spMkLst>
            <pc:docMk/>
            <pc:sldMk cId="3456498378" sldId="448"/>
            <ac:spMk id="88" creationId="{AD52A3C0-611B-46F8-A2F9-82CFC98F2B85}"/>
          </ac:spMkLst>
        </pc:spChg>
        <pc:spChg chg="add mod ord">
          <ac:chgData name="Roger Weber" userId="5121a675575373c5" providerId="LiveId" clId="{C46E31ED-4A20-47FB-9D53-382D8AA21844}" dt="2023-07-23T19:31:25.675" v="88366" actId="1035"/>
          <ac:spMkLst>
            <pc:docMk/>
            <pc:sldMk cId="3456498378" sldId="448"/>
            <ac:spMk id="89" creationId="{ECB008C4-0C93-235B-0AB1-ECCC9618FF10}"/>
          </ac:spMkLst>
        </pc:spChg>
        <pc:spChg chg="add mod ord">
          <ac:chgData name="Roger Weber" userId="5121a675575373c5" providerId="LiveId" clId="{C46E31ED-4A20-47FB-9D53-382D8AA21844}" dt="2023-07-23T19:31:25.675" v="88366" actId="1035"/>
          <ac:spMkLst>
            <pc:docMk/>
            <pc:sldMk cId="3456498378" sldId="448"/>
            <ac:spMk id="90" creationId="{B2C54827-6A16-805A-AF69-F900C7E4EFC7}"/>
          </ac:spMkLst>
        </pc:spChg>
        <pc:spChg chg="mod topLvl">
          <ac:chgData name="Roger Weber" userId="5121a675575373c5" providerId="LiveId" clId="{C46E31ED-4A20-47FB-9D53-382D8AA21844}" dt="2023-07-23T19:26:26.557" v="88253" actId="208"/>
          <ac:spMkLst>
            <pc:docMk/>
            <pc:sldMk cId="3456498378" sldId="448"/>
            <ac:spMk id="91" creationId="{9C451A4F-F476-48A1-8C39-B3A2C1B4739E}"/>
          </ac:spMkLst>
        </pc:spChg>
        <pc:spChg chg="mod topLvl">
          <ac:chgData name="Roger Weber" userId="5121a675575373c5" providerId="LiveId" clId="{C46E31ED-4A20-47FB-9D53-382D8AA21844}" dt="2023-07-23T19:26:26.557" v="88253" actId="208"/>
          <ac:spMkLst>
            <pc:docMk/>
            <pc:sldMk cId="3456498378" sldId="448"/>
            <ac:spMk id="93" creationId="{58407394-EDB0-47C9-8BA6-A907B24F9210}"/>
          </ac:spMkLst>
        </pc:spChg>
        <pc:spChg chg="mod topLvl">
          <ac:chgData name="Roger Weber" userId="5121a675575373c5" providerId="LiveId" clId="{C46E31ED-4A20-47FB-9D53-382D8AA21844}" dt="2023-07-23T19:26:26.557" v="88253" actId="208"/>
          <ac:spMkLst>
            <pc:docMk/>
            <pc:sldMk cId="3456498378" sldId="448"/>
            <ac:spMk id="97" creationId="{0C674A6F-AACC-4E61-AC77-96FE7FD97A59}"/>
          </ac:spMkLst>
        </pc:spChg>
        <pc:spChg chg="mod topLvl">
          <ac:chgData name="Roger Weber" userId="5121a675575373c5" providerId="LiveId" clId="{C46E31ED-4A20-47FB-9D53-382D8AA21844}" dt="2023-07-23T19:26:26.557" v="88253" actId="208"/>
          <ac:spMkLst>
            <pc:docMk/>
            <pc:sldMk cId="3456498378" sldId="448"/>
            <ac:spMk id="98" creationId="{968F7728-B663-444D-B71C-63EDD5D758D9}"/>
          </ac:spMkLst>
        </pc:spChg>
        <pc:spChg chg="mod">
          <ac:chgData name="Roger Weber" userId="5121a675575373c5" providerId="LiveId" clId="{C46E31ED-4A20-47FB-9D53-382D8AA21844}" dt="2023-07-23T19:26:26.557" v="88253" actId="208"/>
          <ac:spMkLst>
            <pc:docMk/>
            <pc:sldMk cId="3456498378" sldId="448"/>
            <ac:spMk id="99" creationId="{526DEA42-BBC5-438B-85A2-7A2D7F5F42A5}"/>
          </ac:spMkLst>
        </pc:spChg>
        <pc:grpChg chg="add mod">
          <ac:chgData name="Roger Weber" userId="5121a675575373c5" providerId="LiveId" clId="{C46E31ED-4A20-47FB-9D53-382D8AA21844}" dt="2023-07-23T19:31:25.675" v="88366" actId="1035"/>
          <ac:grpSpMkLst>
            <pc:docMk/>
            <pc:sldMk cId="3456498378" sldId="448"/>
            <ac:grpSpMk id="39" creationId="{18D38BD3-2EA1-864E-4B23-F7ED83C94424}"/>
          </ac:grpSpMkLst>
        </pc:grpChg>
        <pc:grpChg chg="del mod">
          <ac:chgData name="Roger Weber" userId="5121a675575373c5" providerId="LiveId" clId="{C46E31ED-4A20-47FB-9D53-382D8AA21844}" dt="2023-07-23T19:26:15.063" v="88250" actId="165"/>
          <ac:grpSpMkLst>
            <pc:docMk/>
            <pc:sldMk cId="3456498378" sldId="448"/>
            <ac:grpSpMk id="117" creationId="{0C0A02E6-FA53-4AEC-9186-3635B0E2E288}"/>
          </ac:grpSpMkLst>
        </pc:grpChg>
        <pc:grpChg chg="mod">
          <ac:chgData name="Roger Weber" userId="5121a675575373c5" providerId="LiveId" clId="{C46E31ED-4A20-47FB-9D53-382D8AA21844}" dt="2023-07-23T19:31:25.675" v="88366" actId="1035"/>
          <ac:grpSpMkLst>
            <pc:docMk/>
            <pc:sldMk cId="3456498378" sldId="448"/>
            <ac:grpSpMk id="118" creationId="{6E4CD1B3-42FD-410C-A3FA-698F5AAE0E3F}"/>
          </ac:grpSpMkLst>
        </pc:grpChg>
        <pc:cxnChg chg="mod topLvl">
          <ac:chgData name="Roger Weber" userId="5121a675575373c5" providerId="LiveId" clId="{C46E31ED-4A20-47FB-9D53-382D8AA21844}" dt="2023-07-23T19:26:26.557" v="88253" actId="208"/>
          <ac:cxnSpMkLst>
            <pc:docMk/>
            <pc:sldMk cId="3456498378" sldId="448"/>
            <ac:cxnSpMk id="95" creationId="{64E4016B-B8F6-4B23-9E5B-DD4DD52DB20C}"/>
          </ac:cxnSpMkLst>
        </pc:cxnChg>
      </pc:sldChg>
      <pc:sldChg chg="addSp modSp add del mod modClrScheme chgLayout">
        <pc:chgData name="Roger Weber" userId="5121a675575373c5" providerId="LiveId" clId="{C46E31ED-4A20-47FB-9D53-382D8AA21844}" dt="2023-07-23T20:03:27.428" v="91314" actId="948"/>
        <pc:sldMkLst>
          <pc:docMk/>
          <pc:sldMk cId="3180397302" sldId="449"/>
        </pc:sldMkLst>
        <pc:spChg chg="mod ord">
          <ac:chgData name="Roger Weber" userId="5121a675575373c5" providerId="LiveId" clId="{C46E31ED-4A20-47FB-9D53-382D8AA21844}" dt="2023-07-23T20:03:27.428" v="91314" actId="948"/>
          <ac:spMkLst>
            <pc:docMk/>
            <pc:sldMk cId="3180397302" sldId="449"/>
            <ac:spMk id="2" creationId="{58D9E221-8448-45AA-87F8-ED48FDD55461}"/>
          </ac:spMkLst>
        </pc:spChg>
        <pc:spChg chg="mod ord">
          <ac:chgData name="Roger Weber" userId="5121a675575373c5" providerId="LiveId" clId="{C46E31ED-4A20-47FB-9D53-382D8AA21844}" dt="2023-07-23T18:47:34.551" v="85061" actId="20577"/>
          <ac:spMkLst>
            <pc:docMk/>
            <pc:sldMk cId="3180397302" sldId="449"/>
            <ac:spMk id="3" creationId="{7407561C-0C9F-4291-BF8A-248C1687C76A}"/>
          </ac:spMkLst>
        </pc:spChg>
        <pc:spChg chg="add mod ord">
          <ac:chgData name="Roger Weber" userId="5121a675575373c5" providerId="LiveId" clId="{C46E31ED-4A20-47FB-9D53-382D8AA21844}" dt="2023-07-23T20:02:39.096" v="91305" actId="14100"/>
          <ac:spMkLst>
            <pc:docMk/>
            <pc:sldMk cId="3180397302" sldId="449"/>
            <ac:spMk id="4" creationId="{7B97EAF8-E13F-EC16-3CA6-D212911F9D6D}"/>
          </ac:spMkLst>
        </pc:spChg>
        <pc:spChg chg="mod">
          <ac:chgData name="Roger Weber" userId="5121a675575373c5" providerId="LiveId" clId="{C46E31ED-4A20-47FB-9D53-382D8AA21844}" dt="2023-07-23T20:03:17.159" v="91313" actId="14100"/>
          <ac:spMkLst>
            <pc:docMk/>
            <pc:sldMk cId="3180397302" sldId="449"/>
            <ac:spMk id="5" creationId="{C630B494-6468-4F7A-87AF-18A9E0630336}"/>
          </ac:spMkLst>
        </pc:spChg>
        <pc:spChg chg="mod">
          <ac:chgData name="Roger Weber" userId="5121a675575373c5" providerId="LiveId" clId="{C46E31ED-4A20-47FB-9D53-382D8AA21844}" dt="2023-07-23T20:03:11.909" v="91312" actId="1036"/>
          <ac:spMkLst>
            <pc:docMk/>
            <pc:sldMk cId="3180397302" sldId="449"/>
            <ac:spMk id="8" creationId="{FF44D923-DA17-4608-ABB6-10D44B85C337}"/>
          </ac:spMkLst>
        </pc:spChg>
        <pc:spChg chg="mod">
          <ac:chgData name="Roger Weber" userId="5121a675575373c5" providerId="LiveId" clId="{C46E31ED-4A20-47FB-9D53-382D8AA21844}" dt="2023-07-23T20:03:11.909" v="91312" actId="1036"/>
          <ac:spMkLst>
            <pc:docMk/>
            <pc:sldMk cId="3180397302" sldId="449"/>
            <ac:spMk id="11" creationId="{924E39BC-D28A-47AE-8672-D814D65C03B1}"/>
          </ac:spMkLst>
        </pc:spChg>
        <pc:spChg chg="mod">
          <ac:chgData name="Roger Weber" userId="5121a675575373c5" providerId="LiveId" clId="{C46E31ED-4A20-47FB-9D53-382D8AA21844}" dt="2023-07-23T20:03:11.909" v="91312" actId="1036"/>
          <ac:spMkLst>
            <pc:docMk/>
            <pc:sldMk cId="3180397302" sldId="449"/>
            <ac:spMk id="12" creationId="{7E7B9EAF-FB0E-46FD-B46D-BB68610539C3}"/>
          </ac:spMkLst>
        </pc:spChg>
        <pc:spChg chg="mod">
          <ac:chgData name="Roger Weber" userId="5121a675575373c5" providerId="LiveId" clId="{C46E31ED-4A20-47FB-9D53-382D8AA21844}" dt="2023-07-23T20:03:11.909" v="91312" actId="1036"/>
          <ac:spMkLst>
            <pc:docMk/>
            <pc:sldMk cId="3180397302" sldId="449"/>
            <ac:spMk id="13" creationId="{0C8842D5-8279-4A7B-8375-E1E87715749A}"/>
          </ac:spMkLst>
        </pc:spChg>
        <pc:spChg chg="mod">
          <ac:chgData name="Roger Weber" userId="5121a675575373c5" providerId="LiveId" clId="{C46E31ED-4A20-47FB-9D53-382D8AA21844}" dt="2023-07-23T20:03:11.909" v="91312" actId="1036"/>
          <ac:spMkLst>
            <pc:docMk/>
            <pc:sldMk cId="3180397302" sldId="449"/>
            <ac:spMk id="16" creationId="{120AF1A2-E586-4B92-90F1-2393C2EA8100}"/>
          </ac:spMkLst>
        </pc:spChg>
        <pc:spChg chg="mod">
          <ac:chgData name="Roger Weber" userId="5121a675575373c5" providerId="LiveId" clId="{C46E31ED-4A20-47FB-9D53-382D8AA21844}" dt="2023-07-23T20:03:11.909" v="91312" actId="1036"/>
          <ac:spMkLst>
            <pc:docMk/>
            <pc:sldMk cId="3180397302" sldId="449"/>
            <ac:spMk id="17" creationId="{A1E0C921-0432-4E75-9DC2-1D46127F77F9}"/>
          </ac:spMkLst>
        </pc:spChg>
        <pc:spChg chg="mod">
          <ac:chgData name="Roger Weber" userId="5121a675575373c5" providerId="LiveId" clId="{C46E31ED-4A20-47FB-9D53-382D8AA21844}" dt="2023-07-23T20:03:11.909" v="91312" actId="1036"/>
          <ac:spMkLst>
            <pc:docMk/>
            <pc:sldMk cId="3180397302" sldId="449"/>
            <ac:spMk id="18" creationId="{16D74E7F-8027-4765-AE32-D4DCE196343C}"/>
          </ac:spMkLst>
        </pc:spChg>
        <pc:spChg chg="mod">
          <ac:chgData name="Roger Weber" userId="5121a675575373c5" providerId="LiveId" clId="{C46E31ED-4A20-47FB-9D53-382D8AA21844}" dt="2023-07-23T20:03:11.909" v="91312" actId="1036"/>
          <ac:spMkLst>
            <pc:docMk/>
            <pc:sldMk cId="3180397302" sldId="449"/>
            <ac:spMk id="19" creationId="{E254A8C4-53FB-4AAC-930A-F8ECBDBEFA85}"/>
          </ac:spMkLst>
        </pc:spChg>
        <pc:spChg chg="mod">
          <ac:chgData name="Roger Weber" userId="5121a675575373c5" providerId="LiveId" clId="{C46E31ED-4A20-47FB-9D53-382D8AA21844}" dt="2023-07-23T20:03:11.909" v="91312" actId="1036"/>
          <ac:spMkLst>
            <pc:docMk/>
            <pc:sldMk cId="3180397302" sldId="449"/>
            <ac:spMk id="20" creationId="{405D9AA3-D0EB-406F-ACB0-E3F6632C55D5}"/>
          </ac:spMkLst>
        </pc:spChg>
        <pc:spChg chg="mod">
          <ac:chgData name="Roger Weber" userId="5121a675575373c5" providerId="LiveId" clId="{C46E31ED-4A20-47FB-9D53-382D8AA21844}" dt="2023-07-23T20:03:11.909" v="91312" actId="1036"/>
          <ac:spMkLst>
            <pc:docMk/>
            <pc:sldMk cId="3180397302" sldId="449"/>
            <ac:spMk id="24" creationId="{DF1218A4-9B01-49BB-8802-C928448F8E2B}"/>
          </ac:spMkLst>
        </pc:spChg>
        <pc:cxnChg chg="mod">
          <ac:chgData name="Roger Weber" userId="5121a675575373c5" providerId="LiveId" clId="{C46E31ED-4A20-47FB-9D53-382D8AA21844}" dt="2023-07-23T20:03:11.909" v="91312" actId="1036"/>
          <ac:cxnSpMkLst>
            <pc:docMk/>
            <pc:sldMk cId="3180397302" sldId="449"/>
            <ac:cxnSpMk id="7" creationId="{834DC7C4-25BC-4D52-8644-E73A2FD2D8F4}"/>
          </ac:cxnSpMkLst>
        </pc:cxnChg>
        <pc:cxnChg chg="mod">
          <ac:chgData name="Roger Weber" userId="5121a675575373c5" providerId="LiveId" clId="{C46E31ED-4A20-47FB-9D53-382D8AA21844}" dt="2023-07-23T20:03:11.909" v="91312" actId="1036"/>
          <ac:cxnSpMkLst>
            <pc:docMk/>
            <pc:sldMk cId="3180397302" sldId="449"/>
            <ac:cxnSpMk id="10" creationId="{87E164F6-A918-440D-805C-B1597CDF3E09}"/>
          </ac:cxnSpMkLst>
        </pc:cxnChg>
        <pc:cxnChg chg="mod">
          <ac:chgData name="Roger Weber" userId="5121a675575373c5" providerId="LiveId" clId="{C46E31ED-4A20-47FB-9D53-382D8AA21844}" dt="2023-07-23T20:03:11.909" v="91312" actId="1036"/>
          <ac:cxnSpMkLst>
            <pc:docMk/>
            <pc:sldMk cId="3180397302" sldId="449"/>
            <ac:cxnSpMk id="15" creationId="{F4749E00-428D-4920-BD73-E6D10235E9D7}"/>
          </ac:cxnSpMkLst>
        </pc:cxnChg>
        <pc:cxnChg chg="mod">
          <ac:chgData name="Roger Weber" userId="5121a675575373c5" providerId="LiveId" clId="{C46E31ED-4A20-47FB-9D53-382D8AA21844}" dt="2023-07-23T20:03:11.909" v="91312" actId="1036"/>
          <ac:cxnSpMkLst>
            <pc:docMk/>
            <pc:sldMk cId="3180397302" sldId="449"/>
            <ac:cxnSpMk id="22" creationId="{47D1554C-ADCD-40F3-801C-BE9CB84E0AB4}"/>
          </ac:cxnSpMkLst>
        </pc:cxnChg>
        <pc:cxnChg chg="mod">
          <ac:chgData name="Roger Weber" userId="5121a675575373c5" providerId="LiveId" clId="{C46E31ED-4A20-47FB-9D53-382D8AA21844}" dt="2023-07-23T20:03:11.909" v="91312" actId="1036"/>
          <ac:cxnSpMkLst>
            <pc:docMk/>
            <pc:sldMk cId="3180397302" sldId="449"/>
            <ac:cxnSpMk id="26" creationId="{F43BC5D4-0D36-414B-9DBC-CC7A0D487225}"/>
          </ac:cxnSpMkLst>
        </pc:cxnChg>
      </pc:sldChg>
      <pc:sldChg chg="addSp delSp modSp add del mod modClrScheme chgLayout">
        <pc:chgData name="Roger Weber" userId="5121a675575373c5" providerId="LiveId" clId="{C46E31ED-4A20-47FB-9D53-382D8AA21844}" dt="2023-07-23T18:47:34.547" v="85056" actId="20577"/>
        <pc:sldMkLst>
          <pc:docMk/>
          <pc:sldMk cId="3444623030" sldId="450"/>
        </pc:sldMkLst>
        <pc:spChg chg="mod ord">
          <ac:chgData name="Roger Weber" userId="5121a675575373c5" providerId="LiveId" clId="{C46E31ED-4A20-47FB-9D53-382D8AA21844}" dt="2023-07-23T18:33:21.776" v="83528" actId="113"/>
          <ac:spMkLst>
            <pc:docMk/>
            <pc:sldMk cId="3444623030" sldId="450"/>
            <ac:spMk id="2" creationId="{870D834C-4087-4A99-9735-77B78C627F7F}"/>
          </ac:spMkLst>
        </pc:spChg>
        <pc:spChg chg="mod ord">
          <ac:chgData name="Roger Weber" userId="5121a675575373c5" providerId="LiveId" clId="{C46E31ED-4A20-47FB-9D53-382D8AA21844}" dt="2023-07-23T18:47:34.547" v="85056" actId="20577"/>
          <ac:spMkLst>
            <pc:docMk/>
            <pc:sldMk cId="3444623030" sldId="450"/>
            <ac:spMk id="3" creationId="{49CF9A1A-8F1B-4A83-B31C-222DF3970D26}"/>
          </ac:spMkLst>
        </pc:spChg>
        <pc:spChg chg="add mod ord">
          <ac:chgData name="Roger Weber" userId="5121a675575373c5" providerId="LiveId" clId="{C46E31ED-4A20-47FB-9D53-382D8AA21844}" dt="2023-07-23T18:23:59.351" v="82651" actId="167"/>
          <ac:spMkLst>
            <pc:docMk/>
            <pc:sldMk cId="3444623030" sldId="450"/>
            <ac:spMk id="68" creationId="{EEDC79E0-DE50-7481-6941-37E9E999402E}"/>
          </ac:spMkLst>
        </pc:spChg>
        <pc:spChg chg="mod">
          <ac:chgData name="Roger Weber" userId="5121a675575373c5" providerId="LiveId" clId="{C46E31ED-4A20-47FB-9D53-382D8AA21844}" dt="2023-07-23T18:24:07.306" v="82652" actId="1036"/>
          <ac:spMkLst>
            <pc:docMk/>
            <pc:sldMk cId="3444623030" sldId="450"/>
            <ac:spMk id="409" creationId="{6A384EF5-B24C-447A-97F5-A5F319EC069F}"/>
          </ac:spMkLst>
        </pc:spChg>
        <pc:spChg chg="mod">
          <ac:chgData name="Roger Weber" userId="5121a675575373c5" providerId="LiveId" clId="{C46E31ED-4A20-47FB-9D53-382D8AA21844}" dt="2023-07-23T18:24:07.306" v="82652" actId="1036"/>
          <ac:spMkLst>
            <pc:docMk/>
            <pc:sldMk cId="3444623030" sldId="450"/>
            <ac:spMk id="410" creationId="{2310776F-E779-476A-A00C-F674D0766B83}"/>
          </ac:spMkLst>
        </pc:spChg>
        <pc:spChg chg="del">
          <ac:chgData name="Roger Weber" userId="5121a675575373c5" providerId="LiveId" clId="{C46E31ED-4A20-47FB-9D53-382D8AA21844}" dt="2023-07-23T18:03:34.915" v="80544" actId="478"/>
          <ac:spMkLst>
            <pc:docMk/>
            <pc:sldMk cId="3444623030" sldId="450"/>
            <ac:spMk id="411" creationId="{DC85345C-5E57-4F3C-B915-5CCF0761AE1E}"/>
          </ac:spMkLst>
        </pc:spChg>
        <pc:spChg chg="mod">
          <ac:chgData name="Roger Weber" userId="5121a675575373c5" providerId="LiveId" clId="{C46E31ED-4A20-47FB-9D53-382D8AA21844}" dt="2023-07-23T18:24:07.306" v="82652" actId="1036"/>
          <ac:spMkLst>
            <pc:docMk/>
            <pc:sldMk cId="3444623030" sldId="450"/>
            <ac:spMk id="416" creationId="{25FC2788-6A23-4D33-AB11-F60E695CADDD}"/>
          </ac:spMkLst>
        </pc:spChg>
        <pc:spChg chg="mod">
          <ac:chgData name="Roger Weber" userId="5121a675575373c5" providerId="LiveId" clId="{C46E31ED-4A20-47FB-9D53-382D8AA21844}" dt="2023-07-23T18:24:07.306" v="82652" actId="1036"/>
          <ac:spMkLst>
            <pc:docMk/>
            <pc:sldMk cId="3444623030" sldId="450"/>
            <ac:spMk id="417" creationId="{0753747C-F44C-4072-B93B-5C8FE1DF2ED3}"/>
          </ac:spMkLst>
        </pc:spChg>
        <pc:spChg chg="mod">
          <ac:chgData name="Roger Weber" userId="5121a675575373c5" providerId="LiveId" clId="{C46E31ED-4A20-47FB-9D53-382D8AA21844}" dt="2023-07-23T18:24:07.306" v="82652" actId="1036"/>
          <ac:spMkLst>
            <pc:docMk/>
            <pc:sldMk cId="3444623030" sldId="450"/>
            <ac:spMk id="418" creationId="{153EF773-48C9-4F58-A177-0A4716843564}"/>
          </ac:spMkLst>
        </pc:spChg>
        <pc:spChg chg="mod">
          <ac:chgData name="Roger Weber" userId="5121a675575373c5" providerId="LiveId" clId="{C46E31ED-4A20-47FB-9D53-382D8AA21844}" dt="2023-07-23T18:24:07.306" v="82652" actId="1036"/>
          <ac:spMkLst>
            <pc:docMk/>
            <pc:sldMk cId="3444623030" sldId="450"/>
            <ac:spMk id="419" creationId="{6DE83ACA-867A-4B6C-AC69-4C708D50295A}"/>
          </ac:spMkLst>
        </pc:spChg>
        <pc:spChg chg="mod">
          <ac:chgData name="Roger Weber" userId="5121a675575373c5" providerId="LiveId" clId="{C46E31ED-4A20-47FB-9D53-382D8AA21844}" dt="2023-07-23T18:24:07.306" v="82652" actId="1036"/>
          <ac:spMkLst>
            <pc:docMk/>
            <pc:sldMk cId="3444623030" sldId="450"/>
            <ac:spMk id="420" creationId="{4DEA259F-2B9E-4C5E-906E-FE65DBFFA157}"/>
          </ac:spMkLst>
        </pc:spChg>
        <pc:grpChg chg="mod">
          <ac:chgData name="Roger Weber" userId="5121a675575373c5" providerId="LiveId" clId="{C46E31ED-4A20-47FB-9D53-382D8AA21844}" dt="2023-07-23T18:24:07.306" v="82652" actId="1036"/>
          <ac:grpSpMkLst>
            <pc:docMk/>
            <pc:sldMk cId="3444623030" sldId="450"/>
            <ac:grpSpMk id="404" creationId="{3C9A97A9-E939-4485-839D-359416E48684}"/>
          </ac:grpSpMkLst>
        </pc:grpChg>
        <pc:grpChg chg="mod">
          <ac:chgData name="Roger Weber" userId="5121a675575373c5" providerId="LiveId" clId="{C46E31ED-4A20-47FB-9D53-382D8AA21844}" dt="2023-07-23T18:24:07.306" v="82652" actId="1036"/>
          <ac:grpSpMkLst>
            <pc:docMk/>
            <pc:sldMk cId="3444623030" sldId="450"/>
            <ac:grpSpMk id="405" creationId="{0757CBD0-2086-4334-8CD1-EC7D3242FF40}"/>
          </ac:grpSpMkLst>
        </pc:grpChg>
        <pc:grpChg chg="mod">
          <ac:chgData name="Roger Weber" userId="5121a675575373c5" providerId="LiveId" clId="{C46E31ED-4A20-47FB-9D53-382D8AA21844}" dt="2023-07-23T18:24:07.306" v="82652" actId="1036"/>
          <ac:grpSpMkLst>
            <pc:docMk/>
            <pc:sldMk cId="3444623030" sldId="450"/>
            <ac:grpSpMk id="406" creationId="{D622C872-5E4A-46C4-B3E1-97D223CE6E34}"/>
          </ac:grpSpMkLst>
        </pc:grpChg>
        <pc:grpChg chg="mod">
          <ac:chgData name="Roger Weber" userId="5121a675575373c5" providerId="LiveId" clId="{C46E31ED-4A20-47FB-9D53-382D8AA21844}" dt="2023-07-23T18:24:07.306" v="82652" actId="1036"/>
          <ac:grpSpMkLst>
            <pc:docMk/>
            <pc:sldMk cId="3444623030" sldId="450"/>
            <ac:grpSpMk id="407" creationId="{99383163-56B6-4D3C-ABAC-F517B5023106}"/>
          </ac:grpSpMkLst>
        </pc:grpChg>
        <pc:grpChg chg="mod">
          <ac:chgData name="Roger Weber" userId="5121a675575373c5" providerId="LiveId" clId="{C46E31ED-4A20-47FB-9D53-382D8AA21844}" dt="2023-07-23T18:24:07.306" v="82652" actId="1036"/>
          <ac:grpSpMkLst>
            <pc:docMk/>
            <pc:sldMk cId="3444623030" sldId="450"/>
            <ac:grpSpMk id="408" creationId="{B90B0A9A-BCD8-4460-AC72-55753B7E5C4C}"/>
          </ac:grpSpMkLst>
        </pc:grpChg>
        <pc:cxnChg chg="mod">
          <ac:chgData name="Roger Weber" userId="5121a675575373c5" providerId="LiveId" clId="{C46E31ED-4A20-47FB-9D53-382D8AA21844}" dt="2023-07-23T18:24:07.306" v="82652" actId="1036"/>
          <ac:cxnSpMkLst>
            <pc:docMk/>
            <pc:sldMk cId="3444623030" sldId="450"/>
            <ac:cxnSpMk id="412" creationId="{5136D795-2A66-4BC5-BBEA-C46481325FC5}"/>
          </ac:cxnSpMkLst>
        </pc:cxnChg>
        <pc:cxnChg chg="mod">
          <ac:chgData name="Roger Weber" userId="5121a675575373c5" providerId="LiveId" clId="{C46E31ED-4A20-47FB-9D53-382D8AA21844}" dt="2023-07-23T18:24:07.306" v="82652" actId="1036"/>
          <ac:cxnSpMkLst>
            <pc:docMk/>
            <pc:sldMk cId="3444623030" sldId="450"/>
            <ac:cxnSpMk id="413" creationId="{94E6DBB0-93F4-4A38-98A5-2534BB43A9C7}"/>
          </ac:cxnSpMkLst>
        </pc:cxnChg>
      </pc:sldChg>
      <pc:sldChg chg="addSp delSp modSp mod ord modClrScheme chgLayout">
        <pc:chgData name="Roger Weber" userId="5121a675575373c5" providerId="LiveId" clId="{C46E31ED-4A20-47FB-9D53-382D8AA21844}" dt="2023-07-23T18:47:34.532" v="85034" actId="20577"/>
        <pc:sldMkLst>
          <pc:docMk/>
          <pc:sldMk cId="0" sldId="545"/>
        </pc:sldMkLst>
        <pc:spChg chg="mod ord">
          <ac:chgData name="Roger Weber" userId="5121a675575373c5" providerId="LiveId" clId="{C46E31ED-4A20-47FB-9D53-382D8AA21844}" dt="2023-07-23T18:47:34.532" v="85034" actId="20577"/>
          <ac:spMkLst>
            <pc:docMk/>
            <pc:sldMk cId="0" sldId="545"/>
            <ac:spMk id="2" creationId="{BC68B262-31EC-4735-8417-55E0FD7B638B}"/>
          </ac:spMkLst>
        </pc:spChg>
        <pc:spChg chg="mod">
          <ac:chgData name="Roger Weber" userId="5121a675575373c5" providerId="LiveId" clId="{C46E31ED-4A20-47FB-9D53-382D8AA21844}" dt="2023-07-16T20:31:44.733" v="57574" actId="1036"/>
          <ac:spMkLst>
            <pc:docMk/>
            <pc:sldMk cId="0" sldId="545"/>
            <ac:spMk id="4" creationId="{FE490260-10BD-4664-8143-CF030B1D69A2}"/>
          </ac:spMkLst>
        </pc:spChg>
        <pc:spChg chg="add del mod ord">
          <ac:chgData name="Roger Weber" userId="5121a675575373c5" providerId="LiveId" clId="{C46E31ED-4A20-47FB-9D53-382D8AA21844}" dt="2023-07-15T18:58:05.866" v="41056" actId="478"/>
          <ac:spMkLst>
            <pc:docMk/>
            <pc:sldMk cId="0" sldId="545"/>
            <ac:spMk id="5" creationId="{9571F31B-5642-B451-98DF-8F13E0FEE190}"/>
          </ac:spMkLst>
        </pc:spChg>
        <pc:spChg chg="add mod">
          <ac:chgData name="Roger Weber" userId="5121a675575373c5" providerId="LiveId" clId="{C46E31ED-4A20-47FB-9D53-382D8AA21844}" dt="2023-07-15T19:24:33.516" v="42560" actId="20577"/>
          <ac:spMkLst>
            <pc:docMk/>
            <pc:sldMk cId="0" sldId="545"/>
            <ac:spMk id="7" creationId="{6F8F4EEC-5AA2-8009-703E-DA4B0A44C12D}"/>
          </ac:spMkLst>
        </pc:spChg>
        <pc:spChg chg="mod">
          <ac:chgData name="Roger Weber" userId="5121a675575373c5" providerId="LiveId" clId="{C46E31ED-4A20-47FB-9D53-382D8AA21844}" dt="2023-07-16T20:31:44.733" v="57574" actId="1036"/>
          <ac:spMkLst>
            <pc:docMk/>
            <pc:sldMk cId="0" sldId="545"/>
            <ac:spMk id="8" creationId="{E8322888-063D-4E74-AB86-B6914EA8FBEA}"/>
          </ac:spMkLst>
        </pc:spChg>
        <pc:spChg chg="mod">
          <ac:chgData name="Roger Weber" userId="5121a675575373c5" providerId="LiveId" clId="{C46E31ED-4A20-47FB-9D53-382D8AA21844}" dt="2023-07-16T20:31:44.733" v="57574" actId="1036"/>
          <ac:spMkLst>
            <pc:docMk/>
            <pc:sldMk cId="0" sldId="545"/>
            <ac:spMk id="9" creationId="{BA9465AF-0651-4E54-AF92-3823EF2601BF}"/>
          </ac:spMkLst>
        </pc:spChg>
        <pc:spChg chg="mod">
          <ac:chgData name="Roger Weber" userId="5121a675575373c5" providerId="LiveId" clId="{C46E31ED-4A20-47FB-9D53-382D8AA21844}" dt="2023-07-16T20:31:44.733" v="57574" actId="1036"/>
          <ac:spMkLst>
            <pc:docMk/>
            <pc:sldMk cId="0" sldId="545"/>
            <ac:spMk id="11" creationId="{9580DAD8-D45A-4FFB-BACF-420DC23F55B8}"/>
          </ac:spMkLst>
        </pc:spChg>
        <pc:spChg chg="mod">
          <ac:chgData name="Roger Weber" userId="5121a675575373c5" providerId="LiveId" clId="{C46E31ED-4A20-47FB-9D53-382D8AA21844}" dt="2023-07-16T20:31:44.733" v="57574" actId="1036"/>
          <ac:spMkLst>
            <pc:docMk/>
            <pc:sldMk cId="0" sldId="545"/>
            <ac:spMk id="12" creationId="{159ED474-E875-4C10-9DD1-C21F22D621F1}"/>
          </ac:spMkLst>
        </pc:spChg>
        <pc:spChg chg="mod">
          <ac:chgData name="Roger Weber" userId="5121a675575373c5" providerId="LiveId" clId="{C46E31ED-4A20-47FB-9D53-382D8AA21844}" dt="2023-07-16T20:31:44.733" v="57574" actId="1036"/>
          <ac:spMkLst>
            <pc:docMk/>
            <pc:sldMk cId="0" sldId="545"/>
            <ac:spMk id="13" creationId="{B2D8F366-0D70-4110-B75E-228F14E58742}"/>
          </ac:spMkLst>
        </pc:spChg>
        <pc:spChg chg="mod">
          <ac:chgData name="Roger Weber" userId="5121a675575373c5" providerId="LiveId" clId="{C46E31ED-4A20-47FB-9D53-382D8AA21844}" dt="2023-07-16T20:31:44.733" v="57574" actId="1036"/>
          <ac:spMkLst>
            <pc:docMk/>
            <pc:sldMk cId="0" sldId="545"/>
            <ac:spMk id="14" creationId="{C71F88E2-8203-49F7-A335-5A7FDE3F31C0}"/>
          </ac:spMkLst>
        </pc:spChg>
        <pc:spChg chg="mod">
          <ac:chgData name="Roger Weber" userId="5121a675575373c5" providerId="LiveId" clId="{C46E31ED-4A20-47FB-9D53-382D8AA21844}" dt="2023-07-16T20:31:44.733" v="57574" actId="1036"/>
          <ac:spMkLst>
            <pc:docMk/>
            <pc:sldMk cId="0" sldId="545"/>
            <ac:spMk id="15" creationId="{4A99C64F-6291-4AAA-B884-339C003C0054}"/>
          </ac:spMkLst>
        </pc:spChg>
        <pc:spChg chg="mod">
          <ac:chgData name="Roger Weber" userId="5121a675575373c5" providerId="LiveId" clId="{C46E31ED-4A20-47FB-9D53-382D8AA21844}" dt="2023-07-16T20:31:44.733" v="57574" actId="1036"/>
          <ac:spMkLst>
            <pc:docMk/>
            <pc:sldMk cId="0" sldId="545"/>
            <ac:spMk id="16" creationId="{18BDAD1C-702E-457F-9F62-303C053FE794}"/>
          </ac:spMkLst>
        </pc:spChg>
        <pc:spChg chg="mod">
          <ac:chgData name="Roger Weber" userId="5121a675575373c5" providerId="LiveId" clId="{C46E31ED-4A20-47FB-9D53-382D8AA21844}" dt="2023-07-16T20:31:44.733" v="57574" actId="1036"/>
          <ac:spMkLst>
            <pc:docMk/>
            <pc:sldMk cId="0" sldId="545"/>
            <ac:spMk id="17" creationId="{C9D56751-B46A-4B98-9D6E-B8D5F73A1426}"/>
          </ac:spMkLst>
        </pc:spChg>
        <pc:spChg chg="mod">
          <ac:chgData name="Roger Weber" userId="5121a675575373c5" providerId="LiveId" clId="{C46E31ED-4A20-47FB-9D53-382D8AA21844}" dt="2023-07-16T20:31:44.733" v="57574" actId="1036"/>
          <ac:spMkLst>
            <pc:docMk/>
            <pc:sldMk cId="0" sldId="545"/>
            <ac:spMk id="18" creationId="{1ABC86CB-BFB2-452F-9F5A-4233289E29F9}"/>
          </ac:spMkLst>
        </pc:spChg>
        <pc:spChg chg="mod">
          <ac:chgData name="Roger Weber" userId="5121a675575373c5" providerId="LiveId" clId="{C46E31ED-4A20-47FB-9D53-382D8AA21844}" dt="2023-07-16T20:31:44.733" v="57574" actId="1036"/>
          <ac:spMkLst>
            <pc:docMk/>
            <pc:sldMk cId="0" sldId="545"/>
            <ac:spMk id="19" creationId="{863431BC-BD40-4FAB-B24B-4D38DC5C4CCA}"/>
          </ac:spMkLst>
        </pc:spChg>
        <pc:spChg chg="mod">
          <ac:chgData name="Roger Weber" userId="5121a675575373c5" providerId="LiveId" clId="{C46E31ED-4A20-47FB-9D53-382D8AA21844}" dt="2023-07-16T20:31:44.733" v="57574" actId="1036"/>
          <ac:spMkLst>
            <pc:docMk/>
            <pc:sldMk cId="0" sldId="545"/>
            <ac:spMk id="21" creationId="{42907589-3DE1-4F99-9B2B-FC73CB121F41}"/>
          </ac:spMkLst>
        </pc:spChg>
        <pc:spChg chg="mod">
          <ac:chgData name="Roger Weber" userId="5121a675575373c5" providerId="LiveId" clId="{C46E31ED-4A20-47FB-9D53-382D8AA21844}" dt="2023-07-16T20:31:44.733" v="57574" actId="1036"/>
          <ac:spMkLst>
            <pc:docMk/>
            <pc:sldMk cId="0" sldId="545"/>
            <ac:spMk id="22" creationId="{3E8D2EB4-3C9D-4E72-8DFD-ED6B8F091795}"/>
          </ac:spMkLst>
        </pc:spChg>
        <pc:spChg chg="mod">
          <ac:chgData name="Roger Weber" userId="5121a675575373c5" providerId="LiveId" clId="{C46E31ED-4A20-47FB-9D53-382D8AA21844}" dt="2023-07-16T20:31:44.733" v="57574" actId="1036"/>
          <ac:spMkLst>
            <pc:docMk/>
            <pc:sldMk cId="0" sldId="545"/>
            <ac:spMk id="23" creationId="{C2738753-0E91-4BE0-9FA4-BA76AFB6F93F}"/>
          </ac:spMkLst>
        </pc:spChg>
        <pc:spChg chg="mod">
          <ac:chgData name="Roger Weber" userId="5121a675575373c5" providerId="LiveId" clId="{C46E31ED-4A20-47FB-9D53-382D8AA21844}" dt="2023-07-16T20:31:44.733" v="57574" actId="1036"/>
          <ac:spMkLst>
            <pc:docMk/>
            <pc:sldMk cId="0" sldId="545"/>
            <ac:spMk id="24" creationId="{ABAA75A5-5110-4727-904C-221A759EE39C}"/>
          </ac:spMkLst>
        </pc:spChg>
        <pc:spChg chg="mod">
          <ac:chgData name="Roger Weber" userId="5121a675575373c5" providerId="LiveId" clId="{C46E31ED-4A20-47FB-9D53-382D8AA21844}" dt="2023-07-16T20:31:44.733" v="57574" actId="1036"/>
          <ac:spMkLst>
            <pc:docMk/>
            <pc:sldMk cId="0" sldId="545"/>
            <ac:spMk id="60" creationId="{E9E7E16F-9EA5-41B1-86BE-CF1768F1359C}"/>
          </ac:spMkLst>
        </pc:spChg>
        <pc:spChg chg="mod">
          <ac:chgData name="Roger Weber" userId="5121a675575373c5" providerId="LiveId" clId="{C46E31ED-4A20-47FB-9D53-382D8AA21844}" dt="2023-07-16T20:31:44.733" v="57574" actId="1036"/>
          <ac:spMkLst>
            <pc:docMk/>
            <pc:sldMk cId="0" sldId="545"/>
            <ac:spMk id="66" creationId="{E9620A2A-3687-4E09-975E-1744948F76A5}"/>
          </ac:spMkLst>
        </pc:spChg>
        <pc:spChg chg="mod">
          <ac:chgData name="Roger Weber" userId="5121a675575373c5" providerId="LiveId" clId="{C46E31ED-4A20-47FB-9D53-382D8AA21844}" dt="2023-07-16T20:31:44.733" v="57574" actId="1036"/>
          <ac:spMkLst>
            <pc:docMk/>
            <pc:sldMk cId="0" sldId="545"/>
            <ac:spMk id="67" creationId="{F93D4DED-D469-4D86-A307-8E9D933DA3EE}"/>
          </ac:spMkLst>
        </pc:spChg>
        <pc:spChg chg="mod ord">
          <ac:chgData name="Roger Weber" userId="5121a675575373c5" providerId="LiveId" clId="{C46E31ED-4A20-47FB-9D53-382D8AA21844}" dt="2023-07-16T09:28:56.619" v="44782"/>
          <ac:spMkLst>
            <pc:docMk/>
            <pc:sldMk cId="0" sldId="545"/>
            <ac:spMk id="444419" creationId="{00000000-0000-0000-0000-000000000000}"/>
          </ac:spMkLst>
        </pc:spChg>
        <pc:picChg chg="mod">
          <ac:chgData name="Roger Weber" userId="5121a675575373c5" providerId="LiveId" clId="{C46E31ED-4A20-47FB-9D53-382D8AA21844}" dt="2023-07-16T20:31:44.733" v="57574" actId="1036"/>
          <ac:picMkLst>
            <pc:docMk/>
            <pc:sldMk cId="0" sldId="545"/>
            <ac:picMk id="3" creationId="{4BE42B03-6759-45BA-9D4D-307A499A3826}"/>
          </ac:picMkLst>
        </pc:picChg>
        <pc:cxnChg chg="mod">
          <ac:chgData name="Roger Weber" userId="5121a675575373c5" providerId="LiveId" clId="{C46E31ED-4A20-47FB-9D53-382D8AA21844}" dt="2023-07-16T20:31:44.733" v="57574" actId="1036"/>
          <ac:cxnSpMkLst>
            <pc:docMk/>
            <pc:sldMk cId="0" sldId="545"/>
            <ac:cxnSpMk id="6" creationId="{AAD91DFC-AD00-43ED-AD36-E1DAAD644D72}"/>
          </ac:cxnSpMkLst>
        </pc:cxnChg>
        <pc:cxnChg chg="mod">
          <ac:chgData name="Roger Weber" userId="5121a675575373c5" providerId="LiveId" clId="{C46E31ED-4A20-47FB-9D53-382D8AA21844}" dt="2023-07-16T20:31:44.733" v="57574" actId="1036"/>
          <ac:cxnSpMkLst>
            <pc:docMk/>
            <pc:sldMk cId="0" sldId="545"/>
            <ac:cxnSpMk id="25" creationId="{D2419AA9-CC85-426C-BB19-83985063786F}"/>
          </ac:cxnSpMkLst>
        </pc:cxnChg>
        <pc:cxnChg chg="mod">
          <ac:chgData name="Roger Weber" userId="5121a675575373c5" providerId="LiveId" clId="{C46E31ED-4A20-47FB-9D53-382D8AA21844}" dt="2023-07-16T20:31:44.733" v="57574" actId="1036"/>
          <ac:cxnSpMkLst>
            <pc:docMk/>
            <pc:sldMk cId="0" sldId="545"/>
            <ac:cxnSpMk id="27" creationId="{FDE6716F-A32E-47A6-9F9F-756DF2DB5778}"/>
          </ac:cxnSpMkLst>
        </pc:cxnChg>
        <pc:cxnChg chg="mod">
          <ac:chgData name="Roger Weber" userId="5121a675575373c5" providerId="LiveId" clId="{C46E31ED-4A20-47FB-9D53-382D8AA21844}" dt="2023-07-16T20:31:44.733" v="57574" actId="1036"/>
          <ac:cxnSpMkLst>
            <pc:docMk/>
            <pc:sldMk cId="0" sldId="545"/>
            <ac:cxnSpMk id="29" creationId="{C1AFA187-49F8-4274-82AD-EB620CF975CF}"/>
          </ac:cxnSpMkLst>
        </pc:cxnChg>
        <pc:cxnChg chg="mod">
          <ac:chgData name="Roger Weber" userId="5121a675575373c5" providerId="LiveId" clId="{C46E31ED-4A20-47FB-9D53-382D8AA21844}" dt="2023-07-16T20:31:44.733" v="57574" actId="1036"/>
          <ac:cxnSpMkLst>
            <pc:docMk/>
            <pc:sldMk cId="0" sldId="545"/>
            <ac:cxnSpMk id="31" creationId="{F2E49CE2-9145-490A-9469-BB8A1AF028F9}"/>
          </ac:cxnSpMkLst>
        </pc:cxnChg>
        <pc:cxnChg chg="mod">
          <ac:chgData name="Roger Weber" userId="5121a675575373c5" providerId="LiveId" clId="{C46E31ED-4A20-47FB-9D53-382D8AA21844}" dt="2023-07-16T20:31:44.733" v="57574" actId="1036"/>
          <ac:cxnSpMkLst>
            <pc:docMk/>
            <pc:sldMk cId="0" sldId="545"/>
            <ac:cxnSpMk id="33" creationId="{A2C7BB83-DDBC-42F5-9C6E-2299A93B329C}"/>
          </ac:cxnSpMkLst>
        </pc:cxnChg>
        <pc:cxnChg chg="mod">
          <ac:chgData name="Roger Weber" userId="5121a675575373c5" providerId="LiveId" clId="{C46E31ED-4A20-47FB-9D53-382D8AA21844}" dt="2023-07-16T20:31:44.733" v="57574" actId="1036"/>
          <ac:cxnSpMkLst>
            <pc:docMk/>
            <pc:sldMk cId="0" sldId="545"/>
            <ac:cxnSpMk id="35" creationId="{63F2AF4C-3E0C-47D5-B326-301956FF3A73}"/>
          </ac:cxnSpMkLst>
        </pc:cxnChg>
        <pc:cxnChg chg="mod">
          <ac:chgData name="Roger Weber" userId="5121a675575373c5" providerId="LiveId" clId="{C46E31ED-4A20-47FB-9D53-382D8AA21844}" dt="2023-07-16T20:31:44.733" v="57574" actId="1036"/>
          <ac:cxnSpMkLst>
            <pc:docMk/>
            <pc:sldMk cId="0" sldId="545"/>
            <ac:cxnSpMk id="38" creationId="{61E91F09-6B24-4B38-8F3D-9A94928C39BC}"/>
          </ac:cxnSpMkLst>
        </pc:cxnChg>
        <pc:cxnChg chg="mod">
          <ac:chgData name="Roger Weber" userId="5121a675575373c5" providerId="LiveId" clId="{C46E31ED-4A20-47FB-9D53-382D8AA21844}" dt="2023-07-16T20:31:44.733" v="57574" actId="1036"/>
          <ac:cxnSpMkLst>
            <pc:docMk/>
            <pc:sldMk cId="0" sldId="545"/>
            <ac:cxnSpMk id="40" creationId="{2F334C2A-D94B-4B16-BA6B-EBA3AB6150A4}"/>
          </ac:cxnSpMkLst>
        </pc:cxnChg>
        <pc:cxnChg chg="mod">
          <ac:chgData name="Roger Weber" userId="5121a675575373c5" providerId="LiveId" clId="{C46E31ED-4A20-47FB-9D53-382D8AA21844}" dt="2023-07-16T20:31:44.733" v="57574" actId="1036"/>
          <ac:cxnSpMkLst>
            <pc:docMk/>
            <pc:sldMk cId="0" sldId="545"/>
            <ac:cxnSpMk id="42" creationId="{E22D9713-C352-48CB-A71C-FA9B9648AF63}"/>
          </ac:cxnSpMkLst>
        </pc:cxnChg>
        <pc:cxnChg chg="mod">
          <ac:chgData name="Roger Weber" userId="5121a675575373c5" providerId="LiveId" clId="{C46E31ED-4A20-47FB-9D53-382D8AA21844}" dt="2023-07-16T20:31:44.733" v="57574" actId="1036"/>
          <ac:cxnSpMkLst>
            <pc:docMk/>
            <pc:sldMk cId="0" sldId="545"/>
            <ac:cxnSpMk id="44" creationId="{9FA3F0E1-AF60-4F5B-9D61-C26C547D2586}"/>
          </ac:cxnSpMkLst>
        </pc:cxnChg>
        <pc:cxnChg chg="mod">
          <ac:chgData name="Roger Weber" userId="5121a675575373c5" providerId="LiveId" clId="{C46E31ED-4A20-47FB-9D53-382D8AA21844}" dt="2023-07-16T20:31:44.733" v="57574" actId="1036"/>
          <ac:cxnSpMkLst>
            <pc:docMk/>
            <pc:sldMk cId="0" sldId="545"/>
            <ac:cxnSpMk id="46" creationId="{5380F03A-0F90-4EEA-89E3-AB46C1023B57}"/>
          </ac:cxnSpMkLst>
        </pc:cxnChg>
        <pc:cxnChg chg="mod">
          <ac:chgData name="Roger Weber" userId="5121a675575373c5" providerId="LiveId" clId="{C46E31ED-4A20-47FB-9D53-382D8AA21844}" dt="2023-07-16T20:31:44.733" v="57574" actId="1036"/>
          <ac:cxnSpMkLst>
            <pc:docMk/>
            <pc:sldMk cId="0" sldId="545"/>
            <ac:cxnSpMk id="48" creationId="{7AA5D85C-2E14-49A8-9490-E6CC81690A95}"/>
          </ac:cxnSpMkLst>
        </pc:cxnChg>
        <pc:cxnChg chg="mod">
          <ac:chgData name="Roger Weber" userId="5121a675575373c5" providerId="LiveId" clId="{C46E31ED-4A20-47FB-9D53-382D8AA21844}" dt="2023-07-16T20:31:44.733" v="57574" actId="1036"/>
          <ac:cxnSpMkLst>
            <pc:docMk/>
            <pc:sldMk cId="0" sldId="545"/>
            <ac:cxnSpMk id="51" creationId="{186190D1-D049-4FE7-9EC6-53CB56F71C9D}"/>
          </ac:cxnSpMkLst>
        </pc:cxnChg>
        <pc:cxnChg chg="mod">
          <ac:chgData name="Roger Weber" userId="5121a675575373c5" providerId="LiveId" clId="{C46E31ED-4A20-47FB-9D53-382D8AA21844}" dt="2023-07-16T20:31:44.733" v="57574" actId="1036"/>
          <ac:cxnSpMkLst>
            <pc:docMk/>
            <pc:sldMk cId="0" sldId="545"/>
            <ac:cxnSpMk id="53" creationId="{7BA671E5-65A0-4FAB-AA27-C902F26F38A6}"/>
          </ac:cxnSpMkLst>
        </pc:cxnChg>
        <pc:cxnChg chg="mod">
          <ac:chgData name="Roger Weber" userId="5121a675575373c5" providerId="LiveId" clId="{C46E31ED-4A20-47FB-9D53-382D8AA21844}" dt="2023-07-16T20:31:44.733" v="57574" actId="1036"/>
          <ac:cxnSpMkLst>
            <pc:docMk/>
            <pc:sldMk cId="0" sldId="545"/>
            <ac:cxnSpMk id="62" creationId="{8999149D-0C51-4C03-843A-E15A6EEA54AC}"/>
          </ac:cxnSpMkLst>
        </pc:cxnChg>
      </pc:sldChg>
      <pc:sldChg chg="addSp delSp modSp mod modClrScheme chgLayout">
        <pc:chgData name="Roger Weber" userId="5121a675575373c5" providerId="LiveId" clId="{C46E31ED-4A20-47FB-9D53-382D8AA21844}" dt="2023-07-23T18:47:34.523" v="85023" actId="20577"/>
        <pc:sldMkLst>
          <pc:docMk/>
          <pc:sldMk cId="1755158209" sldId="610"/>
        </pc:sldMkLst>
        <pc:spChg chg="add mod ord">
          <ac:chgData name="Roger Weber" userId="5121a675575373c5" providerId="LiveId" clId="{C46E31ED-4A20-47FB-9D53-382D8AA21844}" dt="2023-07-22T11:00:52.144" v="63680" actId="14100"/>
          <ac:spMkLst>
            <pc:docMk/>
            <pc:sldMk cId="1755158209" sldId="610"/>
            <ac:spMk id="3" creationId="{9D7793E8-1751-A936-70E3-3988A7D5FA99}"/>
          </ac:spMkLst>
        </pc:spChg>
        <pc:spChg chg="mod ord">
          <ac:chgData name="Roger Weber" userId="5121a675575373c5" providerId="LiveId" clId="{C46E31ED-4A20-47FB-9D53-382D8AA21844}" dt="2023-07-23T18:47:34.522" v="85022"/>
          <ac:spMkLst>
            <pc:docMk/>
            <pc:sldMk cId="1755158209" sldId="610"/>
            <ac:spMk id="4" creationId="{E18F1542-BD3D-41B0-8C75-612BEDB2390D}"/>
          </ac:spMkLst>
        </pc:spChg>
        <pc:spChg chg="mod ord">
          <ac:chgData name="Roger Weber" userId="5121a675575373c5" providerId="LiveId" clId="{C46E31ED-4A20-47FB-9D53-382D8AA21844}" dt="2023-07-22T11:00:44.075" v="63679" actId="948"/>
          <ac:spMkLst>
            <pc:docMk/>
            <pc:sldMk cId="1755158209" sldId="610"/>
            <ac:spMk id="5" creationId="{52585C11-5A1A-4BE3-924D-31CC1CC3A647}"/>
          </ac:spMkLst>
        </pc:spChg>
        <pc:spChg chg="mod ord">
          <ac:chgData name="Roger Weber" userId="5121a675575373c5" providerId="LiveId" clId="{C46E31ED-4A20-47FB-9D53-382D8AA21844}" dt="2023-07-23T18:47:34.523" v="85023" actId="20577"/>
          <ac:spMkLst>
            <pc:docMk/>
            <pc:sldMk cId="1755158209" sldId="610"/>
            <ac:spMk id="6" creationId="{0A94E3DC-1B4B-442B-9EA8-B371C638047C}"/>
          </ac:spMkLst>
        </pc:spChg>
        <pc:spChg chg="add mod">
          <ac:chgData name="Roger Weber" userId="5121a675575373c5" providerId="LiveId" clId="{C46E31ED-4A20-47FB-9D53-382D8AA21844}" dt="2023-07-15T17:55:42.522" v="37318" actId="20577"/>
          <ac:spMkLst>
            <pc:docMk/>
            <pc:sldMk cId="1755158209" sldId="610"/>
            <ac:spMk id="14" creationId="{781E87AF-02A9-843A-01ED-A9AF05769FD0}"/>
          </ac:spMkLst>
        </pc:spChg>
        <pc:spChg chg="mod ord">
          <ac:chgData name="Roger Weber" userId="5121a675575373c5" providerId="LiveId" clId="{C46E31ED-4A20-47FB-9D53-382D8AA21844}" dt="2023-07-09T18:00:02.121" v="20624" actId="313"/>
          <ac:spMkLst>
            <pc:docMk/>
            <pc:sldMk cId="1755158209" sldId="610"/>
            <ac:spMk id="15" creationId="{E93F04F8-630F-4E05-A810-1D68BDAF0648}"/>
          </ac:spMkLst>
        </pc:spChg>
        <pc:spChg chg="add mod">
          <ac:chgData name="Roger Weber" userId="5121a675575373c5" providerId="LiveId" clId="{C46E31ED-4A20-47FB-9D53-382D8AA21844}" dt="2023-07-09T17:51:02.438" v="19791" actId="14100"/>
          <ac:spMkLst>
            <pc:docMk/>
            <pc:sldMk cId="1755158209" sldId="610"/>
            <ac:spMk id="16" creationId="{20E98AEE-4F35-D878-6739-C3BE2BFD6555}"/>
          </ac:spMkLst>
        </pc:spChg>
        <pc:spChg chg="add mod ord">
          <ac:chgData name="Roger Weber" userId="5121a675575373c5" providerId="LiveId" clId="{C46E31ED-4A20-47FB-9D53-382D8AA21844}" dt="2023-07-09T18:11:04.526" v="21652" actId="14100"/>
          <ac:spMkLst>
            <pc:docMk/>
            <pc:sldMk cId="1755158209" sldId="610"/>
            <ac:spMk id="17" creationId="{98DAC3CB-E705-C4F5-F108-9D98E3EA18CF}"/>
          </ac:spMkLst>
        </pc:spChg>
        <pc:spChg chg="add mod">
          <ac:chgData name="Roger Weber" userId="5121a675575373c5" providerId="LiveId" clId="{C46E31ED-4A20-47FB-9D53-382D8AA21844}" dt="2023-07-09T17:51:12.046" v="19793" actId="1076"/>
          <ac:spMkLst>
            <pc:docMk/>
            <pc:sldMk cId="1755158209" sldId="610"/>
            <ac:spMk id="18" creationId="{87FD7839-FEF4-83A3-E7A9-AAFD9A22382E}"/>
          </ac:spMkLst>
        </pc:spChg>
        <pc:picChg chg="add mod ord">
          <ac:chgData name="Roger Weber" userId="5121a675575373c5" providerId="LiveId" clId="{C46E31ED-4A20-47FB-9D53-382D8AA21844}" dt="2023-07-09T17:48:42.102" v="19747" actId="1076"/>
          <ac:picMkLst>
            <pc:docMk/>
            <pc:sldMk cId="1755158209" sldId="610"/>
            <ac:picMk id="2" creationId="{17A4C1E4-6F86-C181-3B50-57B2C00D201D}"/>
          </ac:picMkLst>
        </pc:picChg>
        <pc:picChg chg="del mod">
          <ac:chgData name="Roger Weber" userId="5121a675575373c5" providerId="LiveId" clId="{C46E31ED-4A20-47FB-9D53-382D8AA21844}" dt="2023-07-09T17:42:29.720" v="19449" actId="478"/>
          <ac:picMkLst>
            <pc:docMk/>
            <pc:sldMk cId="1755158209" sldId="610"/>
            <ac:picMk id="7" creationId="{5E2599C4-B622-440D-B975-2A0C65876BEA}"/>
          </ac:picMkLst>
        </pc:picChg>
        <pc:picChg chg="add mod modCrop">
          <ac:chgData name="Roger Weber" userId="5121a675575373c5" providerId="LiveId" clId="{C46E31ED-4A20-47FB-9D53-382D8AA21844}" dt="2023-07-09T17:43:08.022" v="19539" actId="1076"/>
          <ac:picMkLst>
            <pc:docMk/>
            <pc:sldMk cId="1755158209" sldId="610"/>
            <ac:picMk id="10" creationId="{C611953C-7D97-1955-6EA0-B67A2440046E}"/>
          </ac:picMkLst>
        </pc:picChg>
        <pc:picChg chg="add del mod">
          <ac:chgData name="Roger Weber" userId="5121a675575373c5" providerId="LiveId" clId="{C46E31ED-4A20-47FB-9D53-382D8AA21844}" dt="2023-07-10T19:46:20.406" v="30808"/>
          <ac:picMkLst>
            <pc:docMk/>
            <pc:sldMk cId="1755158209" sldId="610"/>
            <ac:picMk id="21" creationId="{6F219D53-1995-F536-B9D0-31F3592F3597}"/>
          </ac:picMkLst>
        </pc:picChg>
        <pc:picChg chg="del">
          <ac:chgData name="Roger Weber" userId="5121a675575373c5" providerId="LiveId" clId="{C46E31ED-4A20-47FB-9D53-382D8AA21844}" dt="2023-07-09T17:41:23.004" v="19327" actId="478"/>
          <ac:picMkLst>
            <pc:docMk/>
            <pc:sldMk cId="1755158209" sldId="610"/>
            <ac:picMk id="630786" creationId="{1FD70873-19E3-4644-96CF-85C8F569FB6D}"/>
          </ac:picMkLst>
        </pc:picChg>
        <pc:cxnChg chg="mod">
          <ac:chgData name="Roger Weber" userId="5121a675575373c5" providerId="LiveId" clId="{C46E31ED-4A20-47FB-9D53-382D8AA21844}" dt="2023-07-09T17:59:47.495" v="20615" actId="14100"/>
          <ac:cxnSpMkLst>
            <pc:docMk/>
            <pc:sldMk cId="1755158209" sldId="610"/>
            <ac:cxnSpMk id="9" creationId="{2628C4E1-4796-4EEE-B900-E08C2025FC1B}"/>
          </ac:cxnSpMkLst>
        </pc:cxnChg>
        <pc:cxnChg chg="mod">
          <ac:chgData name="Roger Weber" userId="5121a675575373c5" providerId="LiveId" clId="{C46E31ED-4A20-47FB-9D53-382D8AA21844}" dt="2023-07-09T17:59:51.095" v="20616" actId="14100"/>
          <ac:cxnSpMkLst>
            <pc:docMk/>
            <pc:sldMk cId="1755158209" sldId="610"/>
            <ac:cxnSpMk id="11" creationId="{AC51ABF9-AE9D-4B06-AAAB-82A9FF749DD9}"/>
          </ac:cxnSpMkLst>
        </pc:cxnChg>
      </pc:sldChg>
      <pc:sldChg chg="modSp mod modClrScheme chgLayout">
        <pc:chgData name="Roger Weber" userId="5121a675575373c5" providerId="LiveId" clId="{C46E31ED-4A20-47FB-9D53-382D8AA21844}" dt="2023-07-23T18:47:34.524" v="85024" actId="20577"/>
        <pc:sldMkLst>
          <pc:docMk/>
          <pc:sldMk cId="2385497886" sldId="611"/>
        </pc:sldMkLst>
        <pc:spChg chg="mod ord">
          <ac:chgData name="Roger Weber" userId="5121a675575373c5" providerId="LiveId" clId="{C46E31ED-4A20-47FB-9D53-382D8AA21844}" dt="2023-07-22T11:01:56.230" v="63696" actId="948"/>
          <ac:spMkLst>
            <pc:docMk/>
            <pc:sldMk cId="2385497886" sldId="611"/>
            <ac:spMk id="4" creationId="{EDC26058-C823-4ECB-B615-528BC456F1A8}"/>
          </ac:spMkLst>
        </pc:spChg>
        <pc:spChg chg="mod ord">
          <ac:chgData name="Roger Weber" userId="5121a675575373c5" providerId="LiveId" clId="{C46E31ED-4A20-47FB-9D53-382D8AA21844}" dt="2023-07-23T18:47:34.524" v="85024" actId="20577"/>
          <ac:spMkLst>
            <pc:docMk/>
            <pc:sldMk cId="2385497886" sldId="611"/>
            <ac:spMk id="5" creationId="{EFE6434F-2ECA-4186-B2D8-1EB18999EC66}"/>
          </ac:spMkLst>
        </pc:spChg>
      </pc:sldChg>
      <pc:sldChg chg="modSp del">
        <pc:chgData name="Roger Weber" userId="5121a675575373c5" providerId="LiveId" clId="{C46E31ED-4A20-47FB-9D53-382D8AA21844}" dt="2023-07-15T19:25:22.457" v="42561" actId="2696"/>
        <pc:sldMkLst>
          <pc:docMk/>
          <pc:sldMk cId="1220062025" sldId="612"/>
        </pc:sldMkLst>
        <pc:spChg chg="mod">
          <ac:chgData name="Roger Weber" userId="5121a675575373c5" providerId="LiveId" clId="{C46E31ED-4A20-47FB-9D53-382D8AA21844}" dt="2023-07-05T19:32:53.495" v="17621" actId="207"/>
          <ac:spMkLst>
            <pc:docMk/>
            <pc:sldMk cId="1220062025" sldId="612"/>
            <ac:spMk id="3" creationId="{5369DAFE-441B-4574-8DEE-F2D65153F357}"/>
          </ac:spMkLst>
        </pc:spChg>
      </pc:sldChg>
      <pc:sldChg chg="addSp modSp mod modClrScheme chgLayout">
        <pc:chgData name="Roger Weber" userId="5121a675575373c5" providerId="LiveId" clId="{C46E31ED-4A20-47FB-9D53-382D8AA21844}" dt="2023-07-23T18:47:34.525" v="85025" actId="20577"/>
        <pc:sldMkLst>
          <pc:docMk/>
          <pc:sldMk cId="2307597948" sldId="613"/>
        </pc:sldMkLst>
        <pc:spChg chg="mod ord">
          <ac:chgData name="Roger Weber" userId="5121a675575373c5" providerId="LiveId" clId="{C46E31ED-4A20-47FB-9D53-382D8AA21844}" dt="2023-07-16T09:36:13.485" v="44798" actId="700"/>
          <ac:spMkLst>
            <pc:docMk/>
            <pc:sldMk cId="2307597948" sldId="613"/>
            <ac:spMk id="4" creationId="{20D2782B-0D83-46C2-ADDB-69C768F8326E}"/>
          </ac:spMkLst>
        </pc:spChg>
        <pc:spChg chg="mod ord">
          <ac:chgData name="Roger Weber" userId="5121a675575373c5" providerId="LiveId" clId="{C46E31ED-4A20-47FB-9D53-382D8AA21844}" dt="2023-07-23T18:47:34.525" v="85025" actId="20577"/>
          <ac:spMkLst>
            <pc:docMk/>
            <pc:sldMk cId="2307597948" sldId="613"/>
            <ac:spMk id="6" creationId="{E54F9DD5-D23D-4AB6-9841-CD29E6154A11}"/>
          </ac:spMkLst>
        </pc:spChg>
        <pc:spChg chg="add mod ord">
          <ac:chgData name="Roger Weber" userId="5121a675575373c5" providerId="LiveId" clId="{C46E31ED-4A20-47FB-9D53-382D8AA21844}" dt="2023-07-09T19:16:35.456" v="27978" actId="167"/>
          <ac:spMkLst>
            <pc:docMk/>
            <pc:sldMk cId="2307597948" sldId="613"/>
            <ac:spMk id="10" creationId="{DCECA062-D985-6E55-3EE7-A55878432640}"/>
          </ac:spMkLst>
        </pc:spChg>
        <pc:graphicFrameChg chg="add mod modGraphic">
          <ac:chgData name="Roger Weber" userId="5121a675575373c5" providerId="LiveId" clId="{C46E31ED-4A20-47FB-9D53-382D8AA21844}" dt="2023-07-09T19:16:41.884" v="27981" actId="1036"/>
          <ac:graphicFrameMkLst>
            <pc:docMk/>
            <pc:sldMk cId="2307597948" sldId="613"/>
            <ac:graphicFrameMk id="2" creationId="{9FFEBD5A-032C-1146-F331-F8AD26FEC8A3}"/>
          </ac:graphicFrameMkLst>
        </pc:graphicFrameChg>
        <pc:graphicFrameChg chg="add mod modGraphic">
          <ac:chgData name="Roger Weber" userId="5121a675575373c5" providerId="LiveId" clId="{C46E31ED-4A20-47FB-9D53-382D8AA21844}" dt="2023-07-09T19:16:46.248" v="27983" actId="1036"/>
          <ac:graphicFrameMkLst>
            <pc:docMk/>
            <pc:sldMk cId="2307597948" sldId="613"/>
            <ac:graphicFrameMk id="3" creationId="{CCB2B817-E6C5-9EEE-CAD9-0059F12E0FB6}"/>
          </ac:graphicFrameMkLst>
        </pc:graphicFrameChg>
        <pc:graphicFrameChg chg="mod modGraphic">
          <ac:chgData name="Roger Weber" userId="5121a675575373c5" providerId="LiveId" clId="{C46E31ED-4A20-47FB-9D53-382D8AA21844}" dt="2023-07-09T19:16:41.884" v="27981" actId="1036"/>
          <ac:graphicFrameMkLst>
            <pc:docMk/>
            <pc:sldMk cId="2307597948" sldId="613"/>
            <ac:graphicFrameMk id="5" creationId="{77D18E1A-118A-47D8-8447-EFB72D4448EF}"/>
          </ac:graphicFrameMkLst>
        </pc:graphicFrameChg>
        <pc:graphicFrameChg chg="add mod modGraphic">
          <ac:chgData name="Roger Weber" userId="5121a675575373c5" providerId="LiveId" clId="{C46E31ED-4A20-47FB-9D53-382D8AA21844}" dt="2023-07-09T19:16:41.884" v="27981" actId="1036"/>
          <ac:graphicFrameMkLst>
            <pc:docMk/>
            <pc:sldMk cId="2307597948" sldId="613"/>
            <ac:graphicFrameMk id="7" creationId="{EC1D6D97-4FAC-F63A-B9F8-E45C0EEA978E}"/>
          </ac:graphicFrameMkLst>
        </pc:graphicFrameChg>
        <pc:graphicFrameChg chg="add mod modGraphic">
          <ac:chgData name="Roger Weber" userId="5121a675575373c5" providerId="LiveId" clId="{C46E31ED-4A20-47FB-9D53-382D8AA21844}" dt="2023-07-09T19:16:46.248" v="27983" actId="1036"/>
          <ac:graphicFrameMkLst>
            <pc:docMk/>
            <pc:sldMk cId="2307597948" sldId="613"/>
            <ac:graphicFrameMk id="8" creationId="{5F751764-88BE-BA3A-D1F5-8FE15B7B8FF2}"/>
          </ac:graphicFrameMkLst>
        </pc:graphicFrameChg>
        <pc:picChg chg="mod">
          <ac:chgData name="Roger Weber" userId="5121a675575373c5" providerId="LiveId" clId="{C46E31ED-4A20-47FB-9D53-382D8AA21844}" dt="2023-07-09T19:16:41.884" v="27981" actId="1036"/>
          <ac:picMkLst>
            <pc:docMk/>
            <pc:sldMk cId="2307597948" sldId="613"/>
            <ac:picMk id="9" creationId="{EEC12C20-3E75-4792-B7B6-BB8D5CDED7C8}"/>
          </ac:picMkLst>
        </pc:picChg>
      </pc:sldChg>
      <pc:sldChg chg="addSp modSp del mod">
        <pc:chgData name="Roger Weber" userId="5121a675575373c5" providerId="LiveId" clId="{C46E31ED-4A20-47FB-9D53-382D8AA21844}" dt="2023-07-09T19:16:57.094" v="27984" actId="2696"/>
        <pc:sldMkLst>
          <pc:docMk/>
          <pc:sldMk cId="1601745345" sldId="614"/>
        </pc:sldMkLst>
        <pc:spChg chg="add mod">
          <ac:chgData name="Roger Weber" userId="5121a675575373c5" providerId="LiveId" clId="{C46E31ED-4A20-47FB-9D53-382D8AA21844}" dt="2023-07-09T19:16:22.434" v="27974"/>
          <ac:spMkLst>
            <pc:docMk/>
            <pc:sldMk cId="1601745345" sldId="614"/>
            <ac:spMk id="7" creationId="{F2C6F786-DB98-A3F2-E1A8-C4C9F3AE2BCD}"/>
          </ac:spMkLst>
        </pc:spChg>
        <pc:spChg chg="mod">
          <ac:chgData name="Roger Weber" userId="5121a675575373c5" providerId="LiveId" clId="{C46E31ED-4A20-47FB-9D53-382D8AA21844}" dt="2023-07-05T19:36:01.680" v="17683" actId="20577"/>
          <ac:spMkLst>
            <pc:docMk/>
            <pc:sldMk cId="1601745345" sldId="614"/>
            <ac:spMk id="8" creationId="{ABA45A1D-49FE-4781-8B23-B4CD481737C0}"/>
          </ac:spMkLst>
        </pc:spChg>
      </pc:sldChg>
      <pc:sldChg chg="modSp del mod">
        <pc:chgData name="Roger Weber" userId="5121a675575373c5" providerId="LiveId" clId="{C46E31ED-4A20-47FB-9D53-382D8AA21844}" dt="2023-07-09T19:01:44.941" v="26925" actId="2696"/>
        <pc:sldMkLst>
          <pc:docMk/>
          <pc:sldMk cId="3993098650" sldId="615"/>
        </pc:sldMkLst>
        <pc:spChg chg="mod">
          <ac:chgData name="Roger Weber" userId="5121a675575373c5" providerId="LiveId" clId="{C46E31ED-4A20-47FB-9D53-382D8AA21844}" dt="2023-07-05T19:32:44.067" v="17619" actId="207"/>
          <ac:spMkLst>
            <pc:docMk/>
            <pc:sldMk cId="3993098650" sldId="615"/>
            <ac:spMk id="2" creationId="{94251018-0F14-46AC-A901-27C785C4E2A9}"/>
          </ac:spMkLst>
        </pc:spChg>
        <pc:spChg chg="mod">
          <ac:chgData name="Roger Weber" userId="5121a675575373c5" providerId="LiveId" clId="{C46E31ED-4A20-47FB-9D53-382D8AA21844}" dt="2023-07-05T19:36:01.680" v="17684" actId="20577"/>
          <ac:spMkLst>
            <pc:docMk/>
            <pc:sldMk cId="3993098650" sldId="615"/>
            <ac:spMk id="21" creationId="{35BB961B-EC9A-44BB-BAF8-7D5C8E4BCD6A}"/>
          </ac:spMkLst>
        </pc:spChg>
      </pc:sldChg>
      <pc:sldChg chg="addSp delSp modSp del mod">
        <pc:chgData name="Roger Weber" userId="5121a675575373c5" providerId="LiveId" clId="{C46E31ED-4A20-47FB-9D53-382D8AA21844}" dt="2023-07-11T21:42:51.853" v="33422" actId="2696"/>
        <pc:sldMkLst>
          <pc:docMk/>
          <pc:sldMk cId="74879146" sldId="623"/>
        </pc:sldMkLst>
        <pc:spChg chg="mod">
          <ac:chgData name="Roger Weber" userId="5121a675575373c5" providerId="LiveId" clId="{C46E31ED-4A20-47FB-9D53-382D8AA21844}" dt="2023-07-11T21:42:18.021" v="33405"/>
          <ac:spMkLst>
            <pc:docMk/>
            <pc:sldMk cId="74879146" sldId="623"/>
            <ac:spMk id="4" creationId="{310941AA-69D8-41E3-999C-DEB3C82AEBE8}"/>
          </ac:spMkLst>
        </pc:spChg>
        <pc:spChg chg="mod">
          <ac:chgData name="Roger Weber" userId="5121a675575373c5" providerId="LiveId" clId="{C46E31ED-4A20-47FB-9D53-382D8AA21844}" dt="2023-07-05T19:32:48.749" v="17620" actId="207"/>
          <ac:spMkLst>
            <pc:docMk/>
            <pc:sldMk cId="74879146" sldId="623"/>
            <ac:spMk id="5" creationId="{18A6EAAA-BF8D-4BB1-B952-9E53576738C7}"/>
          </ac:spMkLst>
        </pc:spChg>
        <pc:spChg chg="mod">
          <ac:chgData name="Roger Weber" userId="5121a675575373c5" providerId="LiveId" clId="{C46E31ED-4A20-47FB-9D53-382D8AA21844}" dt="2023-07-11T21:42:18.021" v="33406" actId="20577"/>
          <ac:spMkLst>
            <pc:docMk/>
            <pc:sldMk cId="74879146" sldId="623"/>
            <ac:spMk id="6" creationId="{77EEE1FC-E2EE-4B3B-A3CC-F62B86819FA5}"/>
          </ac:spMkLst>
        </pc:spChg>
        <pc:picChg chg="add del mod">
          <ac:chgData name="Roger Weber" userId="5121a675575373c5" providerId="LiveId" clId="{C46E31ED-4A20-47FB-9D53-382D8AA21844}" dt="2023-07-09T19:48:02.752" v="28090" actId="478"/>
          <ac:picMkLst>
            <pc:docMk/>
            <pc:sldMk cId="74879146" sldId="623"/>
            <ac:picMk id="2" creationId="{BDFA3D2B-A361-7B94-1A40-8ACFACFD94C1}"/>
          </ac:picMkLst>
        </pc:picChg>
        <pc:picChg chg="add mod">
          <ac:chgData name="Roger Weber" userId="5121a675575373c5" providerId="LiveId" clId="{C46E31ED-4A20-47FB-9D53-382D8AA21844}" dt="2023-07-09T19:48:11.435" v="28093" actId="1076"/>
          <ac:picMkLst>
            <pc:docMk/>
            <pc:sldMk cId="74879146" sldId="623"/>
            <ac:picMk id="7" creationId="{BD1FC2E8-8A3F-5DCE-A484-61B1D292E59A}"/>
          </ac:picMkLst>
        </pc:picChg>
        <pc:picChg chg="add mod">
          <ac:chgData name="Roger Weber" userId="5121a675575373c5" providerId="LiveId" clId="{C46E31ED-4A20-47FB-9D53-382D8AA21844}" dt="2023-07-09T19:56:07.284" v="28096" actId="1076"/>
          <ac:picMkLst>
            <pc:docMk/>
            <pc:sldMk cId="74879146" sldId="623"/>
            <ac:picMk id="9" creationId="{9A94800D-6197-74C5-7D48-407A75550720}"/>
          </ac:picMkLst>
        </pc:picChg>
        <pc:picChg chg="mod">
          <ac:chgData name="Roger Weber" userId="5121a675575373c5" providerId="LiveId" clId="{C46E31ED-4A20-47FB-9D53-382D8AA21844}" dt="2023-07-09T19:47:12.816" v="28089" actId="1076"/>
          <ac:picMkLst>
            <pc:docMk/>
            <pc:sldMk cId="74879146" sldId="623"/>
            <ac:picMk id="1026" creationId="{DE078493-8DB4-FEA8-DA81-3FB979BFECAA}"/>
          </ac:picMkLst>
        </pc:picChg>
      </pc:sldChg>
      <pc:sldChg chg="addSp delSp modSp mod ord modClrScheme chgLayout">
        <pc:chgData name="Roger Weber" userId="5121a675575373c5" providerId="LiveId" clId="{C46E31ED-4A20-47FB-9D53-382D8AA21844}" dt="2023-07-23T18:47:34.531" v="85033" actId="20577"/>
        <pc:sldMkLst>
          <pc:docMk/>
          <pc:sldMk cId="2035938976" sldId="625"/>
        </pc:sldMkLst>
        <pc:spChg chg="mod ord">
          <ac:chgData name="Roger Weber" userId="5121a675575373c5" providerId="LiveId" clId="{C46E31ED-4A20-47FB-9D53-382D8AA21844}" dt="2023-07-16T09:35:38.275" v="44797" actId="700"/>
          <ac:spMkLst>
            <pc:docMk/>
            <pc:sldMk cId="2035938976" sldId="625"/>
            <ac:spMk id="2" creationId="{322B288B-C983-4F87-BA11-2B3D815AE7F1}"/>
          </ac:spMkLst>
        </pc:spChg>
        <pc:spChg chg="del mod">
          <ac:chgData name="Roger Weber" userId="5121a675575373c5" providerId="LiveId" clId="{C46E31ED-4A20-47FB-9D53-382D8AA21844}" dt="2023-07-15T18:41:20.197" v="40014" actId="478"/>
          <ac:spMkLst>
            <pc:docMk/>
            <pc:sldMk cId="2035938976" sldId="625"/>
            <ac:spMk id="6" creationId="{8856E70D-F48F-4393-B9A1-70AF1D73F803}"/>
          </ac:spMkLst>
        </pc:spChg>
        <pc:spChg chg="del mod">
          <ac:chgData name="Roger Weber" userId="5121a675575373c5" providerId="LiveId" clId="{C46E31ED-4A20-47FB-9D53-382D8AA21844}" dt="2023-07-15T18:41:20.197" v="40014" actId="478"/>
          <ac:spMkLst>
            <pc:docMk/>
            <pc:sldMk cId="2035938976" sldId="625"/>
            <ac:spMk id="7" creationId="{A70EF003-EE05-469D-975F-37753673CE8C}"/>
          </ac:spMkLst>
        </pc:spChg>
        <pc:spChg chg="mod">
          <ac:chgData name="Roger Weber" userId="5121a675575373c5" providerId="LiveId" clId="{C46E31ED-4A20-47FB-9D53-382D8AA21844}" dt="2023-07-15T18:55:06.349" v="41037" actId="1076"/>
          <ac:spMkLst>
            <pc:docMk/>
            <pc:sldMk cId="2035938976" sldId="625"/>
            <ac:spMk id="9" creationId="{653834E3-D6FE-4E5C-85D3-24FC74A979B4}"/>
          </ac:spMkLst>
        </pc:spChg>
        <pc:spChg chg="del">
          <ac:chgData name="Roger Weber" userId="5121a675575373c5" providerId="LiveId" clId="{C46E31ED-4A20-47FB-9D53-382D8AA21844}" dt="2023-07-15T18:41:24.229" v="40015" actId="478"/>
          <ac:spMkLst>
            <pc:docMk/>
            <pc:sldMk cId="2035938976" sldId="625"/>
            <ac:spMk id="17" creationId="{012494BE-9B78-4DD3-9DDF-952B1A8812DC}"/>
          </ac:spMkLst>
        </pc:spChg>
        <pc:spChg chg="del">
          <ac:chgData name="Roger Weber" userId="5121a675575373c5" providerId="LiveId" clId="{C46E31ED-4A20-47FB-9D53-382D8AA21844}" dt="2023-07-15T18:41:24.229" v="40015" actId="478"/>
          <ac:spMkLst>
            <pc:docMk/>
            <pc:sldMk cId="2035938976" sldId="625"/>
            <ac:spMk id="18" creationId="{9B72EE8F-0060-4390-B3D0-C195B3B5F6B3}"/>
          </ac:spMkLst>
        </pc:spChg>
        <pc:spChg chg="del">
          <ac:chgData name="Roger Weber" userId="5121a675575373c5" providerId="LiveId" clId="{C46E31ED-4A20-47FB-9D53-382D8AA21844}" dt="2023-07-15T18:41:24.229" v="40015" actId="478"/>
          <ac:spMkLst>
            <pc:docMk/>
            <pc:sldMk cId="2035938976" sldId="625"/>
            <ac:spMk id="20" creationId="{C4A455E1-9497-456D-8A37-C9FEB7E5D7AB}"/>
          </ac:spMkLst>
        </pc:spChg>
        <pc:spChg chg="del">
          <ac:chgData name="Roger Weber" userId="5121a675575373c5" providerId="LiveId" clId="{C46E31ED-4A20-47FB-9D53-382D8AA21844}" dt="2023-07-15T18:41:24.229" v="40015" actId="478"/>
          <ac:spMkLst>
            <pc:docMk/>
            <pc:sldMk cId="2035938976" sldId="625"/>
            <ac:spMk id="21" creationId="{199170E8-F985-4CE8-9947-2DD1480D2FD5}"/>
          </ac:spMkLst>
        </pc:spChg>
        <pc:spChg chg="mod ord">
          <ac:chgData name="Roger Weber" userId="5121a675575373c5" providerId="LiveId" clId="{C46E31ED-4A20-47FB-9D53-382D8AA21844}" dt="2023-07-23T18:47:34.531" v="85033" actId="20577"/>
          <ac:spMkLst>
            <pc:docMk/>
            <pc:sldMk cId="2035938976" sldId="625"/>
            <ac:spMk id="22" creationId="{2C7A7A68-5516-4FC0-BD93-69EBB88909C3}"/>
          </ac:spMkLst>
        </pc:spChg>
        <pc:spChg chg="add mod ord">
          <ac:chgData name="Roger Weber" userId="5121a675575373c5" providerId="LiveId" clId="{C46E31ED-4A20-47FB-9D53-382D8AA21844}" dt="2023-07-15T18:56:45.452" v="41051" actId="14100"/>
          <ac:spMkLst>
            <pc:docMk/>
            <pc:sldMk cId="2035938976" sldId="625"/>
            <ac:spMk id="34" creationId="{75331215-FB67-BEC4-21C2-EE0BA2356736}"/>
          </ac:spMkLst>
        </pc:spChg>
        <pc:graphicFrameChg chg="del mod">
          <ac:chgData name="Roger Weber" userId="5121a675575373c5" providerId="LiveId" clId="{C46E31ED-4A20-47FB-9D53-382D8AA21844}" dt="2023-07-15T18:41:20.197" v="40014" actId="478"/>
          <ac:graphicFrameMkLst>
            <pc:docMk/>
            <pc:sldMk cId="2035938976" sldId="625"/>
            <ac:graphicFrameMk id="4" creationId="{04796ADF-210B-48F5-A3A9-984E9455839C}"/>
          </ac:graphicFrameMkLst>
        </pc:graphicFrameChg>
        <pc:graphicFrameChg chg="del mod">
          <ac:chgData name="Roger Weber" userId="5121a675575373c5" providerId="LiveId" clId="{C46E31ED-4A20-47FB-9D53-382D8AA21844}" dt="2023-07-15T18:41:20.197" v="40014" actId="478"/>
          <ac:graphicFrameMkLst>
            <pc:docMk/>
            <pc:sldMk cId="2035938976" sldId="625"/>
            <ac:graphicFrameMk id="5" creationId="{A2D8DC15-6191-4A42-B449-5D9CDE10D118}"/>
          </ac:graphicFrameMkLst>
        </pc:graphicFrameChg>
        <pc:graphicFrameChg chg="mod">
          <ac:chgData name="Roger Weber" userId="5121a675575373c5" providerId="LiveId" clId="{C46E31ED-4A20-47FB-9D53-382D8AA21844}" dt="2023-07-15T18:55:06.349" v="41037" actId="1076"/>
          <ac:graphicFrameMkLst>
            <pc:docMk/>
            <pc:sldMk cId="2035938976" sldId="625"/>
            <ac:graphicFrameMk id="8" creationId="{BB679D47-0066-46FF-B254-51AC30F54163}"/>
          </ac:graphicFrameMkLst>
        </pc:graphicFrameChg>
        <pc:graphicFrameChg chg="del">
          <ac:chgData name="Roger Weber" userId="5121a675575373c5" providerId="LiveId" clId="{C46E31ED-4A20-47FB-9D53-382D8AA21844}" dt="2023-07-15T18:41:24.229" v="40015" actId="478"/>
          <ac:graphicFrameMkLst>
            <pc:docMk/>
            <pc:sldMk cId="2035938976" sldId="625"/>
            <ac:graphicFrameMk id="19" creationId="{243B99E9-53DA-4950-8A70-6CA11B4A1CA4}"/>
          </ac:graphicFrameMkLst>
        </pc:graphicFrameChg>
        <pc:picChg chg="add mod ord">
          <ac:chgData name="Roger Weber" userId="5121a675575373c5" providerId="LiveId" clId="{C46E31ED-4A20-47FB-9D53-382D8AA21844}" dt="2023-07-15T18:55:56.421" v="41046" actId="14861"/>
          <ac:picMkLst>
            <pc:docMk/>
            <pc:sldMk cId="2035938976" sldId="625"/>
            <ac:picMk id="10" creationId="{D175E8FB-511C-CDFE-DA3B-D09F0D44FB4D}"/>
          </ac:picMkLst>
        </pc:picChg>
        <pc:picChg chg="add mod">
          <ac:chgData name="Roger Weber" userId="5121a675575373c5" providerId="LiveId" clId="{C46E31ED-4A20-47FB-9D53-382D8AA21844}" dt="2023-07-15T18:56:06.743" v="41048" actId="14861"/>
          <ac:picMkLst>
            <pc:docMk/>
            <pc:sldMk cId="2035938976" sldId="625"/>
            <ac:picMk id="12" creationId="{7025617B-7DF4-8600-E0CE-AE7F18EDAFAD}"/>
          </ac:picMkLst>
        </pc:picChg>
        <pc:cxnChg chg="add mod">
          <ac:chgData name="Roger Weber" userId="5121a675575373c5" providerId="LiveId" clId="{C46E31ED-4A20-47FB-9D53-382D8AA21844}" dt="2023-07-15T18:55:19.930" v="41040" actId="14100"/>
          <ac:cxnSpMkLst>
            <pc:docMk/>
            <pc:sldMk cId="2035938976" sldId="625"/>
            <ac:cxnSpMk id="14" creationId="{8E586166-C93A-B70A-9215-96AFD28BCC76}"/>
          </ac:cxnSpMkLst>
        </pc:cxnChg>
        <pc:cxnChg chg="add mod">
          <ac:chgData name="Roger Weber" userId="5121a675575373c5" providerId="LiveId" clId="{C46E31ED-4A20-47FB-9D53-382D8AA21844}" dt="2023-07-15T18:55:30.347" v="41042" actId="14100"/>
          <ac:cxnSpMkLst>
            <pc:docMk/>
            <pc:sldMk cId="2035938976" sldId="625"/>
            <ac:cxnSpMk id="16" creationId="{1483CFA0-634D-7251-6783-96DA67148207}"/>
          </ac:cxnSpMkLst>
        </pc:cxnChg>
      </pc:sldChg>
      <pc:sldChg chg="modSp del mod ord">
        <pc:chgData name="Roger Weber" userId="5121a675575373c5" providerId="LiveId" clId="{C46E31ED-4A20-47FB-9D53-382D8AA21844}" dt="2023-07-15T18:57:23.694" v="41053" actId="2696"/>
        <pc:sldMkLst>
          <pc:docMk/>
          <pc:sldMk cId="3449350933" sldId="626"/>
        </pc:sldMkLst>
        <pc:spChg chg="mod">
          <ac:chgData name="Roger Weber" userId="5121a675575373c5" providerId="LiveId" clId="{C46E31ED-4A20-47FB-9D53-382D8AA21844}" dt="2023-07-05T19:33:03.455" v="17623" actId="207"/>
          <ac:spMkLst>
            <pc:docMk/>
            <pc:sldMk cId="3449350933" sldId="626"/>
            <ac:spMk id="2" creationId="{3CB8CB89-D7CD-45FF-ADEC-982E7400472A}"/>
          </ac:spMkLst>
        </pc:spChg>
        <pc:spChg chg="mod">
          <ac:chgData name="Roger Weber" userId="5121a675575373c5" providerId="LiveId" clId="{C46E31ED-4A20-47FB-9D53-382D8AA21844}" dt="2023-07-11T21:42:18.021" v="33408" actId="20577"/>
          <ac:spMkLst>
            <pc:docMk/>
            <pc:sldMk cId="3449350933" sldId="626"/>
            <ac:spMk id="14" creationId="{7E9CCEA1-BE61-4D88-AF1C-146058BE4B41}"/>
          </ac:spMkLst>
        </pc:spChg>
      </pc:sldChg>
      <pc:sldChg chg="modSp del mod ord">
        <pc:chgData name="Roger Weber" userId="5121a675575373c5" providerId="LiveId" clId="{C46E31ED-4A20-47FB-9D53-382D8AA21844}" dt="2023-07-12T20:19:18.670" v="37231" actId="2696"/>
        <pc:sldMkLst>
          <pc:docMk/>
          <pc:sldMk cId="2425652689" sldId="627"/>
        </pc:sldMkLst>
        <pc:spChg chg="mod">
          <ac:chgData name="Roger Weber" userId="5121a675575373c5" providerId="LiveId" clId="{C46E31ED-4A20-47FB-9D53-382D8AA21844}" dt="2023-07-05T19:33:39.277" v="17628" actId="207"/>
          <ac:spMkLst>
            <pc:docMk/>
            <pc:sldMk cId="2425652689" sldId="627"/>
            <ac:spMk id="4" creationId="{FAA45F9D-F008-4A9F-A01D-DA39DF5AEB0D}"/>
          </ac:spMkLst>
        </pc:spChg>
        <pc:spChg chg="mod">
          <ac:chgData name="Roger Weber" userId="5121a675575373c5" providerId="LiveId" clId="{C46E31ED-4A20-47FB-9D53-382D8AA21844}" dt="2023-07-11T21:42:18.021" v="33402" actId="20577"/>
          <ac:spMkLst>
            <pc:docMk/>
            <pc:sldMk cId="2425652689" sldId="627"/>
            <ac:spMk id="8" creationId="{A2675377-870A-4246-A5E8-19D3327A94A9}"/>
          </ac:spMkLst>
        </pc:spChg>
        <pc:picChg chg="mod">
          <ac:chgData name="Roger Weber" userId="5121a675575373c5" providerId="LiveId" clId="{C46E31ED-4A20-47FB-9D53-382D8AA21844}" dt="2023-07-12T19:55:03.674" v="35855" actId="1076"/>
          <ac:picMkLst>
            <pc:docMk/>
            <pc:sldMk cId="2425652689" sldId="627"/>
            <ac:picMk id="5" creationId="{A116EC81-E589-4BFC-AD16-F21AD439BEC1}"/>
          </ac:picMkLst>
        </pc:picChg>
      </pc:sldChg>
      <pc:sldChg chg="addSp modSp mod modClrScheme chgLayout">
        <pc:chgData name="Roger Weber" userId="5121a675575373c5" providerId="LiveId" clId="{C46E31ED-4A20-47FB-9D53-382D8AA21844}" dt="2023-07-23T20:21:28.306" v="91476" actId="1076"/>
        <pc:sldMkLst>
          <pc:docMk/>
          <pc:sldMk cId="978748165" sldId="633"/>
        </pc:sldMkLst>
        <pc:spChg chg="mod ord">
          <ac:chgData name="Roger Weber" userId="5121a675575373c5" providerId="LiveId" clId="{C46E31ED-4A20-47FB-9D53-382D8AA21844}" dt="2023-07-22T10:49:23.108" v="63599" actId="6549"/>
          <ac:spMkLst>
            <pc:docMk/>
            <pc:sldMk cId="978748165" sldId="633"/>
            <ac:spMk id="2" creationId="{70D7DBE4-3EAB-437E-9ACA-94DE23B86921}"/>
          </ac:spMkLst>
        </pc:spChg>
        <pc:spChg chg="mod ord">
          <ac:chgData name="Roger Weber" userId="5121a675575373c5" providerId="LiveId" clId="{C46E31ED-4A20-47FB-9D53-382D8AA21844}" dt="2023-07-23T18:47:34.533" v="85035" actId="20577"/>
          <ac:spMkLst>
            <pc:docMk/>
            <pc:sldMk cId="978748165" sldId="633"/>
            <ac:spMk id="3" creationId="{D75358BF-E9CF-4366-90D7-9AB9212D10B8}"/>
          </ac:spMkLst>
        </pc:spChg>
        <pc:picChg chg="add mod">
          <ac:chgData name="Roger Weber" userId="5121a675575373c5" providerId="LiveId" clId="{C46E31ED-4A20-47FB-9D53-382D8AA21844}" dt="2023-07-23T20:21:28.306" v="91476" actId="1076"/>
          <ac:picMkLst>
            <pc:docMk/>
            <pc:sldMk cId="978748165" sldId="633"/>
            <ac:picMk id="2050" creationId="{43AFDDDD-9E04-E925-E7E6-DAE516B9B7C5}"/>
          </ac:picMkLst>
        </pc:picChg>
      </pc:sldChg>
      <pc:sldChg chg="modSp mod">
        <pc:chgData name="Roger Weber" userId="5121a675575373c5" providerId="LiveId" clId="{C46E31ED-4A20-47FB-9D53-382D8AA21844}" dt="2023-07-23T20:14:59.254" v="91391" actId="15"/>
        <pc:sldMkLst>
          <pc:docMk/>
          <pc:sldMk cId="2563210175" sldId="634"/>
        </pc:sldMkLst>
        <pc:spChg chg="mod">
          <ac:chgData name="Roger Weber" userId="5121a675575373c5" providerId="LiveId" clId="{C46E31ED-4A20-47FB-9D53-382D8AA21844}" dt="2023-07-23T20:14:46.261" v="91387" actId="15"/>
          <ac:spMkLst>
            <pc:docMk/>
            <pc:sldMk cId="2563210175" sldId="634"/>
            <ac:spMk id="5" creationId="{21CF7EE5-78E6-65BE-DAA7-9119217200F4}"/>
          </ac:spMkLst>
        </pc:spChg>
        <pc:spChg chg="mod">
          <ac:chgData name="Roger Weber" userId="5121a675575373c5" providerId="LiveId" clId="{C46E31ED-4A20-47FB-9D53-382D8AA21844}" dt="2023-07-23T20:14:59.254" v="91391" actId="15"/>
          <ac:spMkLst>
            <pc:docMk/>
            <pc:sldMk cId="2563210175" sldId="634"/>
            <ac:spMk id="7" creationId="{AFF38BCC-331B-5D2F-E1EC-262E38FB8EF5}"/>
          </ac:spMkLst>
        </pc:spChg>
        <pc:spChg chg="mod">
          <ac:chgData name="Roger Weber" userId="5121a675575373c5" providerId="LiveId" clId="{C46E31ED-4A20-47FB-9D53-382D8AA21844}" dt="2023-07-23T17:39:08.118" v="78356" actId="14100"/>
          <ac:spMkLst>
            <pc:docMk/>
            <pc:sldMk cId="2563210175" sldId="634"/>
            <ac:spMk id="9" creationId="{B463E546-3E2C-CDAA-8F3F-3345FF84257E}"/>
          </ac:spMkLst>
        </pc:spChg>
        <pc:spChg chg="mod ord">
          <ac:chgData name="Roger Weber" userId="5121a675575373c5" providerId="LiveId" clId="{C46E31ED-4A20-47FB-9D53-382D8AA21844}" dt="2023-07-23T20:14:41.592" v="91385" actId="167"/>
          <ac:spMkLst>
            <pc:docMk/>
            <pc:sldMk cId="2563210175" sldId="634"/>
            <ac:spMk id="11" creationId="{C428AF29-C64C-A92E-009C-2920DCA34E83}"/>
          </ac:spMkLst>
        </pc:spChg>
        <pc:spChg chg="mod ord">
          <ac:chgData name="Roger Weber" userId="5121a675575373c5" providerId="LiveId" clId="{C46E31ED-4A20-47FB-9D53-382D8AA21844}" dt="2023-07-23T20:14:55.144" v="91389" actId="167"/>
          <ac:spMkLst>
            <pc:docMk/>
            <pc:sldMk cId="2563210175" sldId="634"/>
            <ac:spMk id="12" creationId="{DDCCCF11-D686-0EA9-C57E-75A0805E45EE}"/>
          </ac:spMkLst>
        </pc:spChg>
      </pc:sldChg>
      <pc:sldChg chg="addSp modSp mod">
        <pc:chgData name="Roger Weber" userId="5121a675575373c5" providerId="LiveId" clId="{C46E31ED-4A20-47FB-9D53-382D8AA21844}" dt="2023-07-23T18:47:34.516" v="85016" actId="20577"/>
        <pc:sldMkLst>
          <pc:docMk/>
          <pc:sldMk cId="3829945847" sldId="635"/>
        </pc:sldMkLst>
        <pc:spChg chg="add mod">
          <ac:chgData name="Roger Weber" userId="5121a675575373c5" providerId="LiveId" clId="{C46E31ED-4A20-47FB-9D53-382D8AA21844}" dt="2023-07-23T18:47:34.516" v="85016" actId="20577"/>
          <ac:spMkLst>
            <pc:docMk/>
            <pc:sldMk cId="3829945847" sldId="635"/>
            <ac:spMk id="2" creationId="{F8806CD4-F2E9-F7D0-02F6-4A1DC298B7B3}"/>
          </ac:spMkLst>
        </pc:spChg>
        <pc:spChg chg="mod">
          <ac:chgData name="Roger Weber" userId="5121a675575373c5" providerId="LiveId" clId="{C46E31ED-4A20-47FB-9D53-382D8AA21844}" dt="2023-07-16T09:28:56.619" v="44782"/>
          <ac:spMkLst>
            <pc:docMk/>
            <pc:sldMk cId="3829945847" sldId="635"/>
            <ac:spMk id="4" creationId="{DC8DFC69-91F9-D535-AD8C-21E61A9B1180}"/>
          </ac:spMkLst>
        </pc:spChg>
      </pc:sldChg>
      <pc:sldChg chg="modSp mod">
        <pc:chgData name="Roger Weber" userId="5121a675575373c5" providerId="LiveId" clId="{C46E31ED-4A20-47FB-9D53-382D8AA21844}" dt="2023-07-23T20:17:29.790" v="91466" actId="20577"/>
        <pc:sldMkLst>
          <pc:docMk/>
          <pc:sldMk cId="787613788" sldId="636"/>
        </pc:sldMkLst>
        <pc:spChg chg="mod">
          <ac:chgData name="Roger Weber" userId="5121a675575373c5" providerId="LiveId" clId="{C46E31ED-4A20-47FB-9D53-382D8AA21844}" dt="2023-07-23T18:47:34.518" v="85017" actId="20577"/>
          <ac:spMkLst>
            <pc:docMk/>
            <pc:sldMk cId="787613788" sldId="636"/>
            <ac:spMk id="2" creationId="{16E1D63A-F8B2-6201-A21C-EAC6A5EF87FB}"/>
          </ac:spMkLst>
        </pc:spChg>
        <pc:spChg chg="mod">
          <ac:chgData name="Roger Weber" userId="5121a675575373c5" providerId="LiveId" clId="{C46E31ED-4A20-47FB-9D53-382D8AA21844}" dt="2023-07-23T20:17:29.790" v="91466" actId="20577"/>
          <ac:spMkLst>
            <pc:docMk/>
            <pc:sldMk cId="787613788" sldId="636"/>
            <ac:spMk id="3" creationId="{261A17FD-4CA2-742F-07C1-EA7A2ED99BD3}"/>
          </ac:spMkLst>
        </pc:spChg>
        <pc:spChg chg="mod">
          <ac:chgData name="Roger Weber" userId="5121a675575373c5" providerId="LiveId" clId="{C46E31ED-4A20-47FB-9D53-382D8AA21844}" dt="2023-07-16T20:30:44.809" v="57551" actId="2085"/>
          <ac:spMkLst>
            <pc:docMk/>
            <pc:sldMk cId="787613788" sldId="636"/>
            <ac:spMk id="4" creationId="{170C27D3-66E2-620E-1612-48D1604D3E08}"/>
          </ac:spMkLst>
        </pc:spChg>
        <pc:spChg chg="mod">
          <ac:chgData name="Roger Weber" userId="5121a675575373c5" providerId="LiveId" clId="{C46E31ED-4A20-47FB-9D53-382D8AA21844}" dt="2023-07-16T20:30:31.527" v="57548" actId="2085"/>
          <ac:spMkLst>
            <pc:docMk/>
            <pc:sldMk cId="787613788" sldId="636"/>
            <ac:spMk id="11" creationId="{6446BBF5-C1CA-F545-822D-C9FFAE0E7A7D}"/>
          </ac:spMkLst>
        </pc:spChg>
        <pc:spChg chg="mod">
          <ac:chgData name="Roger Weber" userId="5121a675575373c5" providerId="LiveId" clId="{C46E31ED-4A20-47FB-9D53-382D8AA21844}" dt="2023-07-23T17:39:18.842" v="78357" actId="1035"/>
          <ac:spMkLst>
            <pc:docMk/>
            <pc:sldMk cId="787613788" sldId="636"/>
            <ac:spMk id="12" creationId="{8E7E3666-2317-395A-5BFF-1F2D12CC4A1E}"/>
          </ac:spMkLst>
        </pc:spChg>
        <pc:spChg chg="mod">
          <ac:chgData name="Roger Weber" userId="5121a675575373c5" providerId="LiveId" clId="{C46E31ED-4A20-47FB-9D53-382D8AA21844}" dt="2023-07-23T17:39:22.514" v="78358" actId="1035"/>
          <ac:spMkLst>
            <pc:docMk/>
            <pc:sldMk cId="787613788" sldId="636"/>
            <ac:spMk id="24" creationId="{D92637C0-3C4E-A7A7-5B0C-FE2A789DE7CF}"/>
          </ac:spMkLst>
        </pc:spChg>
        <pc:spChg chg="mod">
          <ac:chgData name="Roger Weber" userId="5121a675575373c5" providerId="LiveId" clId="{C46E31ED-4A20-47FB-9D53-382D8AA21844}" dt="2023-07-16T20:30:47.166" v="57552" actId="2085"/>
          <ac:spMkLst>
            <pc:docMk/>
            <pc:sldMk cId="787613788" sldId="636"/>
            <ac:spMk id="25" creationId="{2B04F57B-67DC-36D9-72CB-163D5EE73CFC}"/>
          </ac:spMkLst>
        </pc:spChg>
        <pc:spChg chg="mod">
          <ac:chgData name="Roger Weber" userId="5121a675575373c5" providerId="LiveId" clId="{C46E31ED-4A20-47FB-9D53-382D8AA21844}" dt="2023-07-16T20:30:35.247" v="57549" actId="2085"/>
          <ac:spMkLst>
            <pc:docMk/>
            <pc:sldMk cId="787613788" sldId="636"/>
            <ac:spMk id="29" creationId="{9DE49C9E-5223-211E-109C-A99D52B0CC8C}"/>
          </ac:spMkLst>
        </pc:spChg>
        <pc:spChg chg="mod">
          <ac:chgData name="Roger Weber" userId="5121a675575373c5" providerId="LiveId" clId="{C46E31ED-4A20-47FB-9D53-382D8AA21844}" dt="2023-07-16T20:30:37.018" v="57550" actId="2085"/>
          <ac:spMkLst>
            <pc:docMk/>
            <pc:sldMk cId="787613788" sldId="636"/>
            <ac:spMk id="32" creationId="{178157B2-3516-09EB-2CAA-50B72106806A}"/>
          </ac:spMkLst>
        </pc:spChg>
        <pc:grpChg chg="mod">
          <ac:chgData name="Roger Weber" userId="5121a675575373c5" providerId="LiveId" clId="{C46E31ED-4A20-47FB-9D53-382D8AA21844}" dt="2023-07-23T17:39:18.842" v="78357" actId="1035"/>
          <ac:grpSpMkLst>
            <pc:docMk/>
            <pc:sldMk cId="787613788" sldId="636"/>
            <ac:grpSpMk id="47" creationId="{C2BAECF8-2F32-4A3F-F368-BF62770802B9}"/>
          </ac:grpSpMkLst>
        </pc:grpChg>
        <pc:grpChg chg="mod">
          <ac:chgData name="Roger Weber" userId="5121a675575373c5" providerId="LiveId" clId="{C46E31ED-4A20-47FB-9D53-382D8AA21844}" dt="2023-07-23T17:39:22.514" v="78358" actId="1035"/>
          <ac:grpSpMkLst>
            <pc:docMk/>
            <pc:sldMk cId="787613788" sldId="636"/>
            <ac:grpSpMk id="50" creationId="{3D6D77B9-D7F7-427E-7969-B0D9A76F22D4}"/>
          </ac:grpSpMkLst>
        </pc:grpChg>
      </pc:sldChg>
      <pc:sldChg chg="addSp delSp modSp add mod">
        <pc:chgData name="Roger Weber" userId="5121a675575373c5" providerId="LiveId" clId="{C46E31ED-4A20-47FB-9D53-382D8AA21844}" dt="2023-07-23T18:47:34.519" v="85018" actId="20577"/>
        <pc:sldMkLst>
          <pc:docMk/>
          <pc:sldMk cId="2816267840" sldId="637"/>
        </pc:sldMkLst>
        <pc:spChg chg="mod">
          <ac:chgData name="Roger Weber" userId="5121a675575373c5" providerId="LiveId" clId="{C46E31ED-4A20-47FB-9D53-382D8AA21844}" dt="2023-07-23T18:47:34.519" v="85018" actId="20577"/>
          <ac:spMkLst>
            <pc:docMk/>
            <pc:sldMk cId="2816267840" sldId="637"/>
            <ac:spMk id="2" creationId="{16E1D63A-F8B2-6201-A21C-EAC6A5EF87FB}"/>
          </ac:spMkLst>
        </pc:spChg>
        <pc:spChg chg="mod">
          <ac:chgData name="Roger Weber" userId="5121a675575373c5" providerId="LiveId" clId="{C46E31ED-4A20-47FB-9D53-382D8AA21844}" dt="2023-07-16T09:28:56.619" v="44782"/>
          <ac:spMkLst>
            <pc:docMk/>
            <pc:sldMk cId="2816267840" sldId="637"/>
            <ac:spMk id="3" creationId="{261A17FD-4CA2-742F-07C1-EA7A2ED99BD3}"/>
          </ac:spMkLst>
        </pc:spChg>
        <pc:spChg chg="add mod">
          <ac:chgData name="Roger Weber" userId="5121a675575373c5" providerId="LiveId" clId="{C46E31ED-4A20-47FB-9D53-382D8AA21844}" dt="2023-07-23T17:39:27.301" v="78359" actId="1035"/>
          <ac:spMkLst>
            <pc:docMk/>
            <pc:sldMk cId="2816267840" sldId="637"/>
            <ac:spMk id="5" creationId="{4BAE718E-4244-B9DC-9B1F-3617D13DBDDC}"/>
          </ac:spMkLst>
        </pc:spChg>
        <pc:spChg chg="mod topLvl">
          <ac:chgData name="Roger Weber" userId="5121a675575373c5" providerId="LiveId" clId="{C46E31ED-4A20-47FB-9D53-382D8AA21844}" dt="2023-07-16T20:30:56.781" v="57556" actId="2085"/>
          <ac:spMkLst>
            <pc:docMk/>
            <pc:sldMk cId="2816267840" sldId="637"/>
            <ac:spMk id="10" creationId="{2A9EAB60-79CE-C54A-16E0-3FDE80F23B84}"/>
          </ac:spMkLst>
        </pc:spChg>
        <pc:spChg chg="del">
          <ac:chgData name="Roger Weber" userId="5121a675575373c5" providerId="LiveId" clId="{C46E31ED-4A20-47FB-9D53-382D8AA21844}" dt="2023-07-05T17:59:38.421" v="12649" actId="478"/>
          <ac:spMkLst>
            <pc:docMk/>
            <pc:sldMk cId="2816267840" sldId="637"/>
            <ac:spMk id="12" creationId="{8E7E3666-2317-395A-5BFF-1F2D12CC4A1E}"/>
          </ac:spMkLst>
        </pc:spChg>
        <pc:spChg chg="mod topLvl">
          <ac:chgData name="Roger Weber" userId="5121a675575373c5" providerId="LiveId" clId="{C46E31ED-4A20-47FB-9D53-382D8AA21844}" dt="2023-07-05T18:16:49.557" v="13785" actId="164"/>
          <ac:spMkLst>
            <pc:docMk/>
            <pc:sldMk cId="2816267840" sldId="637"/>
            <ac:spMk id="15" creationId="{11904D24-B7B3-2A14-E446-FE26073D6638}"/>
          </ac:spMkLst>
        </pc:spChg>
        <pc:spChg chg="del mod topLvl">
          <ac:chgData name="Roger Weber" userId="5121a675575373c5" providerId="LiveId" clId="{C46E31ED-4A20-47FB-9D53-382D8AA21844}" dt="2023-07-05T18:16:14.987" v="13780" actId="478"/>
          <ac:spMkLst>
            <pc:docMk/>
            <pc:sldMk cId="2816267840" sldId="637"/>
            <ac:spMk id="17" creationId="{8A50A3E9-0331-4E39-2709-CFDA0AC6303D}"/>
          </ac:spMkLst>
        </pc:spChg>
        <pc:spChg chg="mod topLvl">
          <ac:chgData name="Roger Weber" userId="5121a675575373c5" providerId="LiveId" clId="{C46E31ED-4A20-47FB-9D53-382D8AA21844}" dt="2023-07-05T18:16:49.557" v="13785" actId="164"/>
          <ac:spMkLst>
            <pc:docMk/>
            <pc:sldMk cId="2816267840" sldId="637"/>
            <ac:spMk id="18" creationId="{66196ACC-2DFF-9473-0729-1005BADD4880}"/>
          </ac:spMkLst>
        </pc:spChg>
        <pc:spChg chg="mod topLvl">
          <ac:chgData name="Roger Weber" userId="5121a675575373c5" providerId="LiveId" clId="{C46E31ED-4A20-47FB-9D53-382D8AA21844}" dt="2023-07-16T20:30:58.709" v="57557" actId="2085"/>
          <ac:spMkLst>
            <pc:docMk/>
            <pc:sldMk cId="2816267840" sldId="637"/>
            <ac:spMk id="19" creationId="{D4733847-7BAD-2837-3714-9A3182733E9E}"/>
          </ac:spMkLst>
        </pc:spChg>
        <pc:spChg chg="mod topLvl">
          <ac:chgData name="Roger Weber" userId="5121a675575373c5" providerId="LiveId" clId="{C46E31ED-4A20-47FB-9D53-382D8AA21844}" dt="2023-07-05T18:16:49.557" v="13785" actId="164"/>
          <ac:spMkLst>
            <pc:docMk/>
            <pc:sldMk cId="2816267840" sldId="637"/>
            <ac:spMk id="20" creationId="{176964BF-8939-6AAC-C168-AB673C801545}"/>
          </ac:spMkLst>
        </pc:spChg>
        <pc:spChg chg="add mod">
          <ac:chgData name="Roger Weber" userId="5121a675575373c5" providerId="LiveId" clId="{C46E31ED-4A20-47FB-9D53-382D8AA21844}" dt="2023-07-05T18:16:49.557" v="13785" actId="164"/>
          <ac:spMkLst>
            <pc:docMk/>
            <pc:sldMk cId="2816267840" sldId="637"/>
            <ac:spMk id="22" creationId="{D857BA41-861A-CE89-0EEA-87D0DC7C31CD}"/>
          </ac:spMkLst>
        </pc:spChg>
        <pc:spChg chg="mod">
          <ac:chgData name="Roger Weber" userId="5121a675575373c5" providerId="LiveId" clId="{C46E31ED-4A20-47FB-9D53-382D8AA21844}" dt="2023-07-23T17:39:27.301" v="78359" actId="1035"/>
          <ac:spMkLst>
            <pc:docMk/>
            <pc:sldMk cId="2816267840" sldId="637"/>
            <ac:spMk id="24" creationId="{D92637C0-3C4E-A7A7-5B0C-FE2A789DE7CF}"/>
          </ac:spMkLst>
        </pc:spChg>
        <pc:spChg chg="mod">
          <ac:chgData name="Roger Weber" userId="5121a675575373c5" providerId="LiveId" clId="{C46E31ED-4A20-47FB-9D53-382D8AA21844}" dt="2023-07-16T20:30:51.486" v="57553" actId="2085"/>
          <ac:spMkLst>
            <pc:docMk/>
            <pc:sldMk cId="2816267840" sldId="637"/>
            <ac:spMk id="25" creationId="{2B04F57B-67DC-36D9-72CB-163D5EE73CFC}"/>
          </ac:spMkLst>
        </pc:spChg>
        <pc:spChg chg="mod">
          <ac:chgData name="Roger Weber" userId="5121a675575373c5" providerId="LiveId" clId="{C46E31ED-4A20-47FB-9D53-382D8AA21844}" dt="2023-07-16T20:30:54.636" v="57555" actId="2085"/>
          <ac:spMkLst>
            <pc:docMk/>
            <pc:sldMk cId="2816267840" sldId="637"/>
            <ac:spMk id="29" creationId="{9DE49C9E-5223-211E-109C-A99D52B0CC8C}"/>
          </ac:spMkLst>
        </pc:spChg>
        <pc:spChg chg="mod">
          <ac:chgData name="Roger Weber" userId="5121a675575373c5" providerId="LiveId" clId="{C46E31ED-4A20-47FB-9D53-382D8AA21844}" dt="2023-07-16T20:30:52.715" v="57554" actId="2085"/>
          <ac:spMkLst>
            <pc:docMk/>
            <pc:sldMk cId="2816267840" sldId="637"/>
            <ac:spMk id="32" creationId="{178157B2-3516-09EB-2CAA-50B72106806A}"/>
          </ac:spMkLst>
        </pc:spChg>
        <pc:spChg chg="mod">
          <ac:chgData name="Roger Weber" userId="5121a675575373c5" providerId="LiveId" clId="{C46E31ED-4A20-47FB-9D53-382D8AA21844}" dt="2023-07-05T18:03:00.111" v="12881" actId="14100"/>
          <ac:spMkLst>
            <pc:docMk/>
            <pc:sldMk cId="2816267840" sldId="637"/>
            <ac:spMk id="33" creationId="{902CC0D2-E29B-6F32-EE6C-3AC4C9789A3D}"/>
          </ac:spMkLst>
        </pc:spChg>
        <pc:spChg chg="del">
          <ac:chgData name="Roger Weber" userId="5121a675575373c5" providerId="LiveId" clId="{C46E31ED-4A20-47FB-9D53-382D8AA21844}" dt="2023-07-05T18:01:14.756" v="12851" actId="478"/>
          <ac:spMkLst>
            <pc:docMk/>
            <pc:sldMk cId="2816267840" sldId="637"/>
            <ac:spMk id="35" creationId="{78C03156-14A2-2027-2394-9184A5200EB2}"/>
          </ac:spMkLst>
        </pc:spChg>
        <pc:grpChg chg="add del mod">
          <ac:chgData name="Roger Weber" userId="5121a675575373c5" providerId="LiveId" clId="{C46E31ED-4A20-47FB-9D53-382D8AA21844}" dt="2023-07-05T18:14:33.914" v="13722" actId="165"/>
          <ac:grpSpMkLst>
            <pc:docMk/>
            <pc:sldMk cId="2816267840" sldId="637"/>
            <ac:grpSpMk id="7" creationId="{B175D959-BCDC-C773-47BB-8A663819EEA4}"/>
          </ac:grpSpMkLst>
        </pc:grpChg>
        <pc:grpChg chg="add mod">
          <ac:chgData name="Roger Weber" userId="5121a675575373c5" providerId="LiveId" clId="{C46E31ED-4A20-47FB-9D53-382D8AA21844}" dt="2023-07-23T17:39:27.301" v="78359" actId="1035"/>
          <ac:grpSpMkLst>
            <pc:docMk/>
            <pc:sldMk cId="2816267840" sldId="637"/>
            <ac:grpSpMk id="42" creationId="{9B546C2A-7A03-6CE5-D352-40E1F1D6DEB2}"/>
          </ac:grpSpMkLst>
        </pc:grpChg>
        <pc:grpChg chg="del">
          <ac:chgData name="Roger Weber" userId="5121a675575373c5" providerId="LiveId" clId="{C46E31ED-4A20-47FB-9D53-382D8AA21844}" dt="2023-07-05T17:59:38.421" v="12649" actId="478"/>
          <ac:grpSpMkLst>
            <pc:docMk/>
            <pc:sldMk cId="2816267840" sldId="637"/>
            <ac:grpSpMk id="47" creationId="{C2BAECF8-2F32-4A3F-F368-BF62770802B9}"/>
          </ac:grpSpMkLst>
        </pc:grpChg>
        <pc:grpChg chg="mod">
          <ac:chgData name="Roger Weber" userId="5121a675575373c5" providerId="LiveId" clId="{C46E31ED-4A20-47FB-9D53-382D8AA21844}" dt="2023-07-23T17:39:27.301" v="78359" actId="1035"/>
          <ac:grpSpMkLst>
            <pc:docMk/>
            <pc:sldMk cId="2816267840" sldId="637"/>
            <ac:grpSpMk id="50" creationId="{3D6D77B9-D7F7-427E-7969-B0D9A76F22D4}"/>
          </ac:grpSpMkLst>
        </pc:grpChg>
        <pc:picChg chg="add mod">
          <ac:chgData name="Roger Weber" userId="5121a675575373c5" providerId="LiveId" clId="{C46E31ED-4A20-47FB-9D53-382D8AA21844}" dt="2023-07-16T20:31:00.127" v="57558" actId="2085"/>
          <ac:picMkLst>
            <pc:docMk/>
            <pc:sldMk cId="2816267840" sldId="637"/>
            <ac:picMk id="36" creationId="{F1002D25-83D4-7661-EF99-55C899CDECDC}"/>
          </ac:picMkLst>
        </pc:picChg>
        <pc:cxnChg chg="mod">
          <ac:chgData name="Roger Weber" userId="5121a675575373c5" providerId="LiveId" clId="{C46E31ED-4A20-47FB-9D53-382D8AA21844}" dt="2023-07-05T17:59:38.421" v="12649" actId="478"/>
          <ac:cxnSpMkLst>
            <pc:docMk/>
            <pc:sldMk cId="2816267840" sldId="637"/>
            <ac:cxnSpMk id="6" creationId="{2436011E-1736-0059-7EC6-834782367A1F}"/>
          </ac:cxnSpMkLst>
        </pc:cxnChg>
        <pc:cxnChg chg="mod topLvl">
          <ac:chgData name="Roger Weber" userId="5121a675575373c5" providerId="LiveId" clId="{C46E31ED-4A20-47FB-9D53-382D8AA21844}" dt="2023-07-05T18:16:49.557" v="13785" actId="164"/>
          <ac:cxnSpMkLst>
            <pc:docMk/>
            <pc:sldMk cId="2816267840" sldId="637"/>
            <ac:cxnSpMk id="14" creationId="{63EEB425-D875-DF6B-1967-E60FA25A8004}"/>
          </ac:cxnSpMkLst>
        </pc:cxnChg>
        <pc:cxnChg chg="mod topLvl">
          <ac:chgData name="Roger Weber" userId="5121a675575373c5" providerId="LiveId" clId="{C46E31ED-4A20-47FB-9D53-382D8AA21844}" dt="2023-07-05T18:16:49.557" v="13785" actId="164"/>
          <ac:cxnSpMkLst>
            <pc:docMk/>
            <pc:sldMk cId="2816267840" sldId="637"/>
            <ac:cxnSpMk id="16" creationId="{AC716E28-5FB0-ECC5-82FA-95EA7FE2C596}"/>
          </ac:cxnSpMkLst>
        </pc:cxnChg>
        <pc:cxnChg chg="mod topLvl">
          <ac:chgData name="Roger Weber" userId="5121a675575373c5" providerId="LiveId" clId="{C46E31ED-4A20-47FB-9D53-382D8AA21844}" dt="2023-07-05T18:16:49.557" v="13785" actId="164"/>
          <ac:cxnSpMkLst>
            <pc:docMk/>
            <pc:sldMk cId="2816267840" sldId="637"/>
            <ac:cxnSpMk id="21" creationId="{07CDB921-BB14-61B6-2D68-512B6FBAE2B0}"/>
          </ac:cxnSpMkLst>
        </pc:cxnChg>
        <pc:cxnChg chg="del mod">
          <ac:chgData name="Roger Weber" userId="5121a675575373c5" providerId="LiveId" clId="{C46E31ED-4A20-47FB-9D53-382D8AA21844}" dt="2023-07-05T18:01:14.756" v="12851" actId="478"/>
          <ac:cxnSpMkLst>
            <pc:docMk/>
            <pc:sldMk cId="2816267840" sldId="637"/>
            <ac:cxnSpMk id="37" creationId="{F15CE79B-FC47-E129-57BE-DED5FA46EEE4}"/>
          </ac:cxnSpMkLst>
        </pc:cxnChg>
      </pc:sldChg>
      <pc:sldChg chg="addSp delSp modSp add mod">
        <pc:chgData name="Roger Weber" userId="5121a675575373c5" providerId="LiveId" clId="{C46E31ED-4A20-47FB-9D53-382D8AA21844}" dt="2023-07-23T18:47:34.519" v="85019" actId="20577"/>
        <pc:sldMkLst>
          <pc:docMk/>
          <pc:sldMk cId="3296500247" sldId="638"/>
        </pc:sldMkLst>
        <pc:spChg chg="mod">
          <ac:chgData name="Roger Weber" userId="5121a675575373c5" providerId="LiveId" clId="{C46E31ED-4A20-47FB-9D53-382D8AA21844}" dt="2023-07-23T18:47:34.519" v="85019" actId="20577"/>
          <ac:spMkLst>
            <pc:docMk/>
            <pc:sldMk cId="3296500247" sldId="638"/>
            <ac:spMk id="2" creationId="{16E1D63A-F8B2-6201-A21C-EAC6A5EF87FB}"/>
          </ac:spMkLst>
        </pc:spChg>
        <pc:spChg chg="mod">
          <ac:chgData name="Roger Weber" userId="5121a675575373c5" providerId="LiveId" clId="{C46E31ED-4A20-47FB-9D53-382D8AA21844}" dt="2023-07-16T09:28:56.619" v="44782"/>
          <ac:spMkLst>
            <pc:docMk/>
            <pc:sldMk cId="3296500247" sldId="638"/>
            <ac:spMk id="3" creationId="{261A17FD-4CA2-742F-07C1-EA7A2ED99BD3}"/>
          </ac:spMkLst>
        </pc:spChg>
        <pc:spChg chg="add mod">
          <ac:chgData name="Roger Weber" userId="5121a675575373c5" providerId="LiveId" clId="{C46E31ED-4A20-47FB-9D53-382D8AA21844}" dt="2023-07-23T17:39:31.467" v="78360" actId="1035"/>
          <ac:spMkLst>
            <pc:docMk/>
            <pc:sldMk cId="3296500247" sldId="638"/>
            <ac:spMk id="4" creationId="{87F69C30-944F-AD80-3148-BA1C5B797860}"/>
          </ac:spMkLst>
        </pc:spChg>
        <pc:spChg chg="mod">
          <ac:chgData name="Roger Weber" userId="5121a675575373c5" providerId="LiveId" clId="{C46E31ED-4A20-47FB-9D53-382D8AA21844}" dt="2023-07-23T17:39:31.467" v="78360" actId="1035"/>
          <ac:spMkLst>
            <pc:docMk/>
            <pc:sldMk cId="3296500247" sldId="638"/>
            <ac:spMk id="5" creationId="{4BAE718E-4244-B9DC-9B1F-3617D13DBDDC}"/>
          </ac:spMkLst>
        </pc:spChg>
        <pc:spChg chg="mod">
          <ac:chgData name="Roger Weber" userId="5121a675575373c5" providerId="LiveId" clId="{C46E31ED-4A20-47FB-9D53-382D8AA21844}" dt="2023-07-16T20:31:08.136" v="57562" actId="2085"/>
          <ac:spMkLst>
            <pc:docMk/>
            <pc:sldMk cId="3296500247" sldId="638"/>
            <ac:spMk id="10" creationId="{2A9EAB60-79CE-C54A-16E0-3FDE80F23B84}"/>
          </ac:spMkLst>
        </pc:spChg>
        <pc:spChg chg="mod">
          <ac:chgData name="Roger Weber" userId="5121a675575373c5" providerId="LiveId" clId="{C46E31ED-4A20-47FB-9D53-382D8AA21844}" dt="2023-07-16T20:31:09.238" v="57563" actId="2085"/>
          <ac:spMkLst>
            <pc:docMk/>
            <pc:sldMk cId="3296500247" sldId="638"/>
            <ac:spMk id="19" creationId="{D4733847-7BAD-2837-3714-9A3182733E9E}"/>
          </ac:spMkLst>
        </pc:spChg>
        <pc:spChg chg="mod">
          <ac:chgData name="Roger Weber" userId="5121a675575373c5" providerId="LiveId" clId="{C46E31ED-4A20-47FB-9D53-382D8AA21844}" dt="2023-07-23T17:39:31.467" v="78360" actId="1035"/>
          <ac:spMkLst>
            <pc:docMk/>
            <pc:sldMk cId="3296500247" sldId="638"/>
            <ac:spMk id="24" creationId="{D92637C0-3C4E-A7A7-5B0C-FE2A789DE7CF}"/>
          </ac:spMkLst>
        </pc:spChg>
        <pc:spChg chg="mod topLvl">
          <ac:chgData name="Roger Weber" userId="5121a675575373c5" providerId="LiveId" clId="{C46E31ED-4A20-47FB-9D53-382D8AA21844}" dt="2023-07-23T17:39:31.467" v="78360" actId="1035"/>
          <ac:spMkLst>
            <pc:docMk/>
            <pc:sldMk cId="3296500247" sldId="638"/>
            <ac:spMk id="25" creationId="{2B04F57B-67DC-36D9-72CB-163D5EE73CFC}"/>
          </ac:spMkLst>
        </pc:spChg>
        <pc:spChg chg="mod topLvl">
          <ac:chgData name="Roger Weber" userId="5121a675575373c5" providerId="LiveId" clId="{C46E31ED-4A20-47FB-9D53-382D8AA21844}" dt="2023-07-23T17:39:31.467" v="78360" actId="1035"/>
          <ac:spMkLst>
            <pc:docMk/>
            <pc:sldMk cId="3296500247" sldId="638"/>
            <ac:spMk id="27" creationId="{52B2E5C8-CE8A-ABB9-CE30-C7CA9FD05C92}"/>
          </ac:spMkLst>
        </pc:spChg>
        <pc:spChg chg="del mod">
          <ac:chgData name="Roger Weber" userId="5121a675575373c5" providerId="LiveId" clId="{C46E31ED-4A20-47FB-9D53-382D8AA21844}" dt="2023-07-05T18:32:51.395" v="14897" actId="478"/>
          <ac:spMkLst>
            <pc:docMk/>
            <pc:sldMk cId="3296500247" sldId="638"/>
            <ac:spMk id="29" creationId="{9DE49C9E-5223-211E-109C-A99D52B0CC8C}"/>
          </ac:spMkLst>
        </pc:spChg>
        <pc:spChg chg="mod topLvl">
          <ac:chgData name="Roger Weber" userId="5121a675575373c5" providerId="LiveId" clId="{C46E31ED-4A20-47FB-9D53-382D8AA21844}" dt="2023-07-23T17:39:31.467" v="78360" actId="1035"/>
          <ac:spMkLst>
            <pc:docMk/>
            <pc:sldMk cId="3296500247" sldId="638"/>
            <ac:spMk id="30" creationId="{4143B563-8424-D3D2-9B4B-012C2493814F}"/>
          </ac:spMkLst>
        </pc:spChg>
        <pc:spChg chg="mod topLvl">
          <ac:chgData name="Roger Weber" userId="5121a675575373c5" providerId="LiveId" clId="{C46E31ED-4A20-47FB-9D53-382D8AA21844}" dt="2023-07-23T17:39:31.467" v="78360" actId="1035"/>
          <ac:spMkLst>
            <pc:docMk/>
            <pc:sldMk cId="3296500247" sldId="638"/>
            <ac:spMk id="32" creationId="{178157B2-3516-09EB-2CAA-50B72106806A}"/>
          </ac:spMkLst>
        </pc:spChg>
        <pc:spChg chg="mod topLvl">
          <ac:chgData name="Roger Weber" userId="5121a675575373c5" providerId="LiveId" clId="{C46E31ED-4A20-47FB-9D53-382D8AA21844}" dt="2023-07-23T17:39:31.467" v="78360" actId="1035"/>
          <ac:spMkLst>
            <pc:docMk/>
            <pc:sldMk cId="3296500247" sldId="638"/>
            <ac:spMk id="33" creationId="{902CC0D2-E29B-6F32-EE6C-3AC4C9789A3D}"/>
          </ac:spMkLst>
        </pc:spChg>
        <pc:spChg chg="add del">
          <ac:chgData name="Roger Weber" userId="5121a675575373c5" providerId="LiveId" clId="{C46E31ED-4A20-47FB-9D53-382D8AA21844}" dt="2023-07-05T19:05:02.733" v="17189" actId="478"/>
          <ac:spMkLst>
            <pc:docMk/>
            <pc:sldMk cId="3296500247" sldId="638"/>
            <ac:spMk id="43" creationId="{A24E6FFB-ABAC-503A-EC32-9F8CE7461369}"/>
          </ac:spMkLst>
        </pc:spChg>
        <pc:spChg chg="add del">
          <ac:chgData name="Roger Weber" userId="5121a675575373c5" providerId="LiveId" clId="{C46E31ED-4A20-47FB-9D53-382D8AA21844}" dt="2023-07-05T19:05:31.140" v="17192"/>
          <ac:spMkLst>
            <pc:docMk/>
            <pc:sldMk cId="3296500247" sldId="638"/>
            <ac:spMk id="44" creationId="{104357B0-B1B3-45C1-1EBF-9A477A6E6A05}"/>
          </ac:spMkLst>
        </pc:spChg>
        <pc:grpChg chg="mod">
          <ac:chgData name="Roger Weber" userId="5121a675575373c5" providerId="LiveId" clId="{C46E31ED-4A20-47FB-9D53-382D8AA21844}" dt="2023-07-23T17:39:31.467" v="78360" actId="1035"/>
          <ac:grpSpMkLst>
            <pc:docMk/>
            <pc:sldMk cId="3296500247" sldId="638"/>
            <ac:grpSpMk id="42" creationId="{9B546C2A-7A03-6CE5-D352-40E1F1D6DEB2}"/>
          </ac:grpSpMkLst>
        </pc:grpChg>
        <pc:grpChg chg="del mod">
          <ac:chgData name="Roger Weber" userId="5121a675575373c5" providerId="LiveId" clId="{C46E31ED-4A20-47FB-9D53-382D8AA21844}" dt="2023-07-05T18:32:57.127" v="14898" actId="165"/>
          <ac:grpSpMkLst>
            <pc:docMk/>
            <pc:sldMk cId="3296500247" sldId="638"/>
            <ac:grpSpMk id="50" creationId="{3D6D77B9-D7F7-427E-7969-B0D9A76F22D4}"/>
          </ac:grpSpMkLst>
        </pc:grpChg>
        <pc:picChg chg="del">
          <ac:chgData name="Roger Weber" userId="5121a675575373c5" providerId="LiveId" clId="{C46E31ED-4A20-47FB-9D53-382D8AA21844}" dt="2023-07-05T19:03:36.661" v="17183" actId="478"/>
          <ac:picMkLst>
            <pc:docMk/>
            <pc:sldMk cId="3296500247" sldId="638"/>
            <ac:picMk id="36" creationId="{F1002D25-83D4-7661-EF99-55C899CDECDC}"/>
          </ac:picMkLst>
        </pc:picChg>
        <pc:picChg chg="add mod">
          <ac:chgData name="Roger Weber" userId="5121a675575373c5" providerId="LiveId" clId="{C46E31ED-4A20-47FB-9D53-382D8AA21844}" dt="2023-07-23T17:39:31.467" v="78360" actId="1035"/>
          <ac:picMkLst>
            <pc:docMk/>
            <pc:sldMk cId="3296500247" sldId="638"/>
            <ac:picMk id="37" creationId="{2AD9FF6C-15D7-3C32-B8E2-7A75A37CBF2E}"/>
          </ac:picMkLst>
        </pc:picChg>
        <pc:picChg chg="add del mod ord">
          <ac:chgData name="Roger Weber" userId="5121a675575373c5" providerId="LiveId" clId="{C46E31ED-4A20-47FB-9D53-382D8AA21844}" dt="2023-07-05T19:05:31.140" v="17192"/>
          <ac:picMkLst>
            <pc:docMk/>
            <pc:sldMk cId="3296500247" sldId="638"/>
            <ac:picMk id="40" creationId="{A4F0A624-69D7-9A8E-6210-47A47A03C2EE}"/>
          </ac:picMkLst>
        </pc:picChg>
        <pc:picChg chg="mod">
          <ac:chgData name="Roger Weber" userId="5121a675575373c5" providerId="LiveId" clId="{C46E31ED-4A20-47FB-9D53-382D8AA21844}" dt="2023-07-23T17:39:31.467" v="78360" actId="1035"/>
          <ac:picMkLst>
            <pc:docMk/>
            <pc:sldMk cId="3296500247" sldId="638"/>
            <ac:picMk id="45" creationId="{CAD918EC-22B0-057D-D342-3DEA4602A4E3}"/>
          </ac:picMkLst>
        </pc:picChg>
        <pc:cxnChg chg="mod">
          <ac:chgData name="Roger Weber" userId="5121a675575373c5" providerId="LiveId" clId="{C46E31ED-4A20-47FB-9D53-382D8AA21844}" dt="2023-07-05T19:03:36.661" v="17183" actId="478"/>
          <ac:cxnSpMkLst>
            <pc:docMk/>
            <pc:sldMk cId="3296500247" sldId="638"/>
            <ac:cxnSpMk id="16" creationId="{AC716E28-5FB0-ECC5-82FA-95EA7FE2C596}"/>
          </ac:cxnSpMkLst>
        </pc:cxnChg>
        <pc:cxnChg chg="mod topLvl">
          <ac:chgData name="Roger Weber" userId="5121a675575373c5" providerId="LiveId" clId="{C46E31ED-4A20-47FB-9D53-382D8AA21844}" dt="2023-07-23T17:39:31.467" v="78360" actId="1035"/>
          <ac:cxnSpMkLst>
            <pc:docMk/>
            <pc:sldMk cId="3296500247" sldId="638"/>
            <ac:cxnSpMk id="26" creationId="{EEC34175-A1A0-1521-7F53-1559E6FF3AC3}"/>
          </ac:cxnSpMkLst>
        </pc:cxnChg>
        <pc:cxnChg chg="mod topLvl">
          <ac:chgData name="Roger Weber" userId="5121a675575373c5" providerId="LiveId" clId="{C46E31ED-4A20-47FB-9D53-382D8AA21844}" dt="2023-07-23T17:39:31.467" v="78360" actId="1035"/>
          <ac:cxnSpMkLst>
            <pc:docMk/>
            <pc:sldMk cId="3296500247" sldId="638"/>
            <ac:cxnSpMk id="28" creationId="{49E50CDA-26A3-464D-B8A3-25AAAA61113E}"/>
          </ac:cxnSpMkLst>
        </pc:cxnChg>
        <pc:cxnChg chg="mod topLvl">
          <ac:chgData name="Roger Weber" userId="5121a675575373c5" providerId="LiveId" clId="{C46E31ED-4A20-47FB-9D53-382D8AA21844}" dt="2023-07-23T17:39:31.467" v="78360" actId="1035"/>
          <ac:cxnSpMkLst>
            <pc:docMk/>
            <pc:sldMk cId="3296500247" sldId="638"/>
            <ac:cxnSpMk id="41" creationId="{ACC4489E-4D18-7640-8773-B2E7646AAE4C}"/>
          </ac:cxnSpMkLst>
        </pc:cxnChg>
      </pc:sldChg>
      <pc:sldChg chg="modSp new del mod">
        <pc:chgData name="Roger Weber" userId="5121a675575373c5" providerId="LiveId" clId="{C46E31ED-4A20-47FB-9D53-382D8AA21844}" dt="2023-07-05T19:02:35.008" v="17172" actId="2696"/>
        <pc:sldMkLst>
          <pc:docMk/>
          <pc:sldMk cId="1049541199" sldId="639"/>
        </pc:sldMkLst>
        <pc:spChg chg="mod">
          <ac:chgData name="Roger Weber" userId="5121a675575373c5" providerId="LiveId" clId="{C46E31ED-4A20-47FB-9D53-382D8AA21844}" dt="2023-07-05T19:02:03.160" v="17171" actId="20577"/>
          <ac:spMkLst>
            <pc:docMk/>
            <pc:sldMk cId="1049541199" sldId="639"/>
            <ac:spMk id="3" creationId="{BD9C64A8-6263-540B-2CA0-AE520983FD37}"/>
          </ac:spMkLst>
        </pc:spChg>
      </pc:sldChg>
      <pc:sldChg chg="addSp delSp modSp add mod">
        <pc:chgData name="Roger Weber" userId="5121a675575373c5" providerId="LiveId" clId="{C46E31ED-4A20-47FB-9D53-382D8AA21844}" dt="2023-07-23T18:47:34.520" v="85020" actId="20577"/>
        <pc:sldMkLst>
          <pc:docMk/>
          <pc:sldMk cId="4168085878" sldId="639"/>
        </pc:sldMkLst>
        <pc:spChg chg="mod">
          <ac:chgData name="Roger Weber" userId="5121a675575373c5" providerId="LiveId" clId="{C46E31ED-4A20-47FB-9D53-382D8AA21844}" dt="2023-07-23T18:47:34.520" v="85020" actId="20577"/>
          <ac:spMkLst>
            <pc:docMk/>
            <pc:sldMk cId="4168085878" sldId="639"/>
            <ac:spMk id="2" creationId="{16E1D63A-F8B2-6201-A21C-EAC6A5EF87FB}"/>
          </ac:spMkLst>
        </pc:spChg>
        <pc:spChg chg="mod">
          <ac:chgData name="Roger Weber" userId="5121a675575373c5" providerId="LiveId" clId="{C46E31ED-4A20-47FB-9D53-382D8AA21844}" dt="2023-07-16T09:28:56.619" v="44782"/>
          <ac:spMkLst>
            <pc:docMk/>
            <pc:sldMk cId="4168085878" sldId="639"/>
            <ac:spMk id="3" creationId="{261A17FD-4CA2-742F-07C1-EA7A2ED99BD3}"/>
          </ac:spMkLst>
        </pc:spChg>
        <pc:spChg chg="mod">
          <ac:chgData name="Roger Weber" userId="5121a675575373c5" providerId="LiveId" clId="{C46E31ED-4A20-47FB-9D53-382D8AA21844}" dt="2023-07-23T17:39:35.161" v="78361" actId="1035"/>
          <ac:spMkLst>
            <pc:docMk/>
            <pc:sldMk cId="4168085878" sldId="639"/>
            <ac:spMk id="4" creationId="{87F69C30-944F-AD80-3148-BA1C5B797860}"/>
          </ac:spMkLst>
        </pc:spChg>
        <pc:spChg chg="del">
          <ac:chgData name="Roger Weber" userId="5121a675575373c5" providerId="LiveId" clId="{C46E31ED-4A20-47FB-9D53-382D8AA21844}" dt="2023-07-06T20:00:28.518" v="19095" actId="478"/>
          <ac:spMkLst>
            <pc:docMk/>
            <pc:sldMk cId="4168085878" sldId="639"/>
            <ac:spMk id="5" creationId="{4BAE718E-4244-B9DC-9B1F-3617D13DBDDC}"/>
          </ac:spMkLst>
        </pc:spChg>
        <pc:spChg chg="add mod">
          <ac:chgData name="Roger Weber" userId="5121a675575373c5" providerId="LiveId" clId="{C46E31ED-4A20-47FB-9D53-382D8AA21844}" dt="2023-07-23T17:39:35.161" v="78361" actId="1035"/>
          <ac:spMkLst>
            <pc:docMk/>
            <pc:sldMk cId="4168085878" sldId="639"/>
            <ac:spMk id="23" creationId="{EF432789-E714-6FC4-794E-38DF053648A4}"/>
          </ac:spMkLst>
        </pc:spChg>
        <pc:spChg chg="mod">
          <ac:chgData name="Roger Weber" userId="5121a675575373c5" providerId="LiveId" clId="{C46E31ED-4A20-47FB-9D53-382D8AA21844}" dt="2023-07-23T17:39:35.161" v="78361" actId="1035"/>
          <ac:spMkLst>
            <pc:docMk/>
            <pc:sldMk cId="4168085878" sldId="639"/>
            <ac:spMk id="24" creationId="{D92637C0-3C4E-A7A7-5B0C-FE2A789DE7CF}"/>
          </ac:spMkLst>
        </pc:spChg>
        <pc:spChg chg="del">
          <ac:chgData name="Roger Weber" userId="5121a675575373c5" providerId="LiveId" clId="{C46E31ED-4A20-47FB-9D53-382D8AA21844}" dt="2023-07-06T20:00:33.671" v="19096" actId="478"/>
          <ac:spMkLst>
            <pc:docMk/>
            <pc:sldMk cId="4168085878" sldId="639"/>
            <ac:spMk id="25" creationId="{2B04F57B-67DC-36D9-72CB-163D5EE73CFC}"/>
          </ac:spMkLst>
        </pc:spChg>
        <pc:spChg chg="mod">
          <ac:chgData name="Roger Weber" userId="5121a675575373c5" providerId="LiveId" clId="{C46E31ED-4A20-47FB-9D53-382D8AA21844}" dt="2023-07-23T17:39:35.161" v="78361" actId="1035"/>
          <ac:spMkLst>
            <pc:docMk/>
            <pc:sldMk cId="4168085878" sldId="639"/>
            <ac:spMk id="27" creationId="{52B2E5C8-CE8A-ABB9-CE30-C7CA9FD05C92}"/>
          </ac:spMkLst>
        </pc:spChg>
        <pc:spChg chg="del">
          <ac:chgData name="Roger Weber" userId="5121a675575373c5" providerId="LiveId" clId="{C46E31ED-4A20-47FB-9D53-382D8AA21844}" dt="2023-07-06T20:00:36.394" v="19097" actId="478"/>
          <ac:spMkLst>
            <pc:docMk/>
            <pc:sldMk cId="4168085878" sldId="639"/>
            <ac:spMk id="30" creationId="{4143B563-8424-D3D2-9B4B-012C2493814F}"/>
          </ac:spMkLst>
        </pc:spChg>
        <pc:spChg chg="mod">
          <ac:chgData name="Roger Weber" userId="5121a675575373c5" providerId="LiveId" clId="{C46E31ED-4A20-47FB-9D53-382D8AA21844}" dt="2023-07-23T17:39:35.161" v="78361" actId="1035"/>
          <ac:spMkLst>
            <pc:docMk/>
            <pc:sldMk cId="4168085878" sldId="639"/>
            <ac:spMk id="32" creationId="{178157B2-3516-09EB-2CAA-50B72106806A}"/>
          </ac:spMkLst>
        </pc:spChg>
        <pc:spChg chg="mod">
          <ac:chgData name="Roger Weber" userId="5121a675575373c5" providerId="LiveId" clId="{C46E31ED-4A20-47FB-9D53-382D8AA21844}" dt="2023-07-23T17:39:35.161" v="78361" actId="1035"/>
          <ac:spMkLst>
            <pc:docMk/>
            <pc:sldMk cId="4168085878" sldId="639"/>
            <ac:spMk id="33" creationId="{902CC0D2-E29B-6F32-EE6C-3AC4C9789A3D}"/>
          </ac:spMkLst>
        </pc:spChg>
        <pc:spChg chg="add mod">
          <ac:chgData name="Roger Weber" userId="5121a675575373c5" providerId="LiveId" clId="{C46E31ED-4A20-47FB-9D53-382D8AA21844}" dt="2023-07-23T17:39:35.161" v="78361" actId="1035"/>
          <ac:spMkLst>
            <pc:docMk/>
            <pc:sldMk cId="4168085878" sldId="639"/>
            <ac:spMk id="34" creationId="{C23BD93F-C04A-82E1-1453-5758D49F75E3}"/>
          </ac:spMkLst>
        </pc:spChg>
        <pc:grpChg chg="del">
          <ac:chgData name="Roger Weber" userId="5121a675575373c5" providerId="LiveId" clId="{C46E31ED-4A20-47FB-9D53-382D8AA21844}" dt="2023-07-06T20:00:28.518" v="19095" actId="478"/>
          <ac:grpSpMkLst>
            <pc:docMk/>
            <pc:sldMk cId="4168085878" sldId="639"/>
            <ac:grpSpMk id="42" creationId="{9B546C2A-7A03-6CE5-D352-40E1F1D6DEB2}"/>
          </ac:grpSpMkLst>
        </pc:grpChg>
        <pc:picChg chg="add mod">
          <ac:chgData name="Roger Weber" userId="5121a675575373c5" providerId="LiveId" clId="{C46E31ED-4A20-47FB-9D53-382D8AA21844}" dt="2023-07-23T17:39:35.161" v="78361" actId="1035"/>
          <ac:picMkLst>
            <pc:docMk/>
            <pc:sldMk cId="4168085878" sldId="639"/>
            <ac:picMk id="31" creationId="{1B2BC511-4765-3B1F-1BCB-3B2A50C8A2D3}"/>
          </ac:picMkLst>
        </pc:picChg>
        <pc:picChg chg="del mod">
          <ac:chgData name="Roger Weber" userId="5121a675575373c5" providerId="LiveId" clId="{C46E31ED-4A20-47FB-9D53-382D8AA21844}" dt="2023-07-06T20:02:37.353" v="19165" actId="478"/>
          <ac:picMkLst>
            <pc:docMk/>
            <pc:sldMk cId="4168085878" sldId="639"/>
            <ac:picMk id="37" creationId="{2AD9FF6C-15D7-3C32-B8E2-7A75A37CBF2E}"/>
          </ac:picMkLst>
        </pc:picChg>
        <pc:picChg chg="del">
          <ac:chgData name="Roger Weber" userId="5121a675575373c5" providerId="LiveId" clId="{C46E31ED-4A20-47FB-9D53-382D8AA21844}" dt="2023-07-06T20:00:28.518" v="19095" actId="478"/>
          <ac:picMkLst>
            <pc:docMk/>
            <pc:sldMk cId="4168085878" sldId="639"/>
            <ac:picMk id="45" creationId="{CAD918EC-22B0-057D-D342-3DEA4602A4E3}"/>
          </ac:picMkLst>
        </pc:picChg>
        <pc:cxnChg chg="add mod">
          <ac:chgData name="Roger Weber" userId="5121a675575373c5" providerId="LiveId" clId="{C46E31ED-4A20-47FB-9D53-382D8AA21844}" dt="2023-07-23T17:39:35.161" v="78361" actId="1035"/>
          <ac:cxnSpMkLst>
            <pc:docMk/>
            <pc:sldMk cId="4168085878" sldId="639"/>
            <ac:cxnSpMk id="11" creationId="{DB146B1F-F2DB-3BB0-F48E-BCAE5F4AB13E}"/>
          </ac:cxnSpMkLst>
        </pc:cxnChg>
        <pc:cxnChg chg="mod">
          <ac:chgData name="Roger Weber" userId="5121a675575373c5" providerId="LiveId" clId="{C46E31ED-4A20-47FB-9D53-382D8AA21844}" dt="2023-07-06T20:00:28.518" v="19095" actId="478"/>
          <ac:cxnSpMkLst>
            <pc:docMk/>
            <pc:sldMk cId="4168085878" sldId="639"/>
            <ac:cxnSpMk id="14" creationId="{63EEB425-D875-DF6B-1967-E60FA25A8004}"/>
          </ac:cxnSpMkLst>
        </pc:cxnChg>
        <pc:cxnChg chg="mod">
          <ac:chgData name="Roger Weber" userId="5121a675575373c5" providerId="LiveId" clId="{C46E31ED-4A20-47FB-9D53-382D8AA21844}" dt="2023-07-06T20:00:28.518" v="19095" actId="478"/>
          <ac:cxnSpMkLst>
            <pc:docMk/>
            <pc:sldMk cId="4168085878" sldId="639"/>
            <ac:cxnSpMk id="16" creationId="{AC716E28-5FB0-ECC5-82FA-95EA7FE2C596}"/>
          </ac:cxnSpMkLst>
        </pc:cxnChg>
        <pc:cxnChg chg="mod">
          <ac:chgData name="Roger Weber" userId="5121a675575373c5" providerId="LiveId" clId="{C46E31ED-4A20-47FB-9D53-382D8AA21844}" dt="2023-07-06T20:00:28.518" v="19095" actId="478"/>
          <ac:cxnSpMkLst>
            <pc:docMk/>
            <pc:sldMk cId="4168085878" sldId="639"/>
            <ac:cxnSpMk id="21" creationId="{07CDB921-BB14-61B6-2D68-512B6FBAE2B0}"/>
          </ac:cxnSpMkLst>
        </pc:cxnChg>
        <pc:cxnChg chg="del mod">
          <ac:chgData name="Roger Weber" userId="5121a675575373c5" providerId="LiveId" clId="{C46E31ED-4A20-47FB-9D53-382D8AA21844}" dt="2023-07-06T20:00:39.182" v="19098" actId="478"/>
          <ac:cxnSpMkLst>
            <pc:docMk/>
            <pc:sldMk cId="4168085878" sldId="639"/>
            <ac:cxnSpMk id="26" creationId="{EEC34175-A1A0-1521-7F53-1559E6FF3AC3}"/>
          </ac:cxnSpMkLst>
        </pc:cxnChg>
        <pc:cxnChg chg="mod">
          <ac:chgData name="Roger Weber" userId="5121a675575373c5" providerId="LiveId" clId="{C46E31ED-4A20-47FB-9D53-382D8AA21844}" dt="2023-07-23T17:39:35.161" v="78361" actId="1035"/>
          <ac:cxnSpMkLst>
            <pc:docMk/>
            <pc:sldMk cId="4168085878" sldId="639"/>
            <ac:cxnSpMk id="28" creationId="{49E50CDA-26A3-464D-B8A3-25AAAA61113E}"/>
          </ac:cxnSpMkLst>
        </pc:cxnChg>
        <pc:cxnChg chg="mod">
          <ac:chgData name="Roger Weber" userId="5121a675575373c5" providerId="LiveId" clId="{C46E31ED-4A20-47FB-9D53-382D8AA21844}" dt="2023-07-23T17:39:35.161" v="78361" actId="1035"/>
          <ac:cxnSpMkLst>
            <pc:docMk/>
            <pc:sldMk cId="4168085878" sldId="639"/>
            <ac:cxnSpMk id="41" creationId="{ACC4489E-4D18-7640-8773-B2E7646AAE4C}"/>
          </ac:cxnSpMkLst>
        </pc:cxnChg>
      </pc:sldChg>
      <pc:sldChg chg="addSp delSp modSp new mod ord modClrScheme chgLayout">
        <pc:chgData name="Roger Weber" userId="5121a675575373c5" providerId="LiveId" clId="{C46E31ED-4A20-47FB-9D53-382D8AA21844}" dt="2023-07-23T20:20:43.739" v="91475" actId="1076"/>
        <pc:sldMkLst>
          <pc:docMk/>
          <pc:sldMk cId="2284780669" sldId="640"/>
        </pc:sldMkLst>
        <pc:spChg chg="del">
          <ac:chgData name="Roger Weber" userId="5121a675575373c5" providerId="LiveId" clId="{C46E31ED-4A20-47FB-9D53-382D8AA21844}" dt="2023-07-09T19:45:10.584" v="28083" actId="22"/>
          <ac:spMkLst>
            <pc:docMk/>
            <pc:sldMk cId="2284780669" sldId="640"/>
            <ac:spMk id="2" creationId="{3731ED1E-6AB8-9AC8-717B-C6AAC0EB0490}"/>
          </ac:spMkLst>
        </pc:spChg>
        <pc:spChg chg="mod ord">
          <ac:chgData name="Roger Weber" userId="5121a675575373c5" providerId="LiveId" clId="{C46E31ED-4A20-47FB-9D53-382D8AA21844}" dt="2023-07-23T18:47:34.530" v="85032" actId="20577"/>
          <ac:spMkLst>
            <pc:docMk/>
            <pc:sldMk cId="2284780669" sldId="640"/>
            <ac:spMk id="3" creationId="{41B861C5-86D3-791E-C719-61DEDD502869}"/>
          </ac:spMkLst>
        </pc:spChg>
        <pc:spChg chg="add mod ord">
          <ac:chgData name="Roger Weber" userId="5121a675575373c5" providerId="LiveId" clId="{C46E31ED-4A20-47FB-9D53-382D8AA21844}" dt="2023-07-23T18:47:34.529" v="85031"/>
          <ac:spMkLst>
            <pc:docMk/>
            <pc:sldMk cId="2284780669" sldId="640"/>
            <ac:spMk id="16" creationId="{297DAD8F-2301-B0DC-9E62-2B54D069CD45}"/>
          </ac:spMkLst>
        </pc:spChg>
        <pc:spChg chg="add mod ord">
          <ac:chgData name="Roger Weber" userId="5121a675575373c5" providerId="LiveId" clId="{C46E31ED-4A20-47FB-9D53-382D8AA21844}" dt="2023-07-16T09:28:56.619" v="44782"/>
          <ac:spMkLst>
            <pc:docMk/>
            <pc:sldMk cId="2284780669" sldId="640"/>
            <ac:spMk id="17" creationId="{DB00D0B6-46D6-BCE4-D89E-9F8B78EF2C55}"/>
          </ac:spMkLst>
        </pc:spChg>
        <pc:spChg chg="add mod ord">
          <ac:chgData name="Roger Weber" userId="5121a675575373c5" providerId="LiveId" clId="{C46E31ED-4A20-47FB-9D53-382D8AA21844}" dt="2023-07-15T18:26:42.129" v="39203" actId="1076"/>
          <ac:spMkLst>
            <pc:docMk/>
            <pc:sldMk cId="2284780669" sldId="640"/>
            <ac:spMk id="18" creationId="{4F061CFD-0E6D-4FD0-2DD2-369E6E062EA3}"/>
          </ac:spMkLst>
        </pc:spChg>
        <pc:spChg chg="add mod">
          <ac:chgData name="Roger Weber" userId="5121a675575373c5" providerId="LiveId" clId="{C46E31ED-4A20-47FB-9D53-382D8AA21844}" dt="2023-07-15T18:26:40.291" v="39202" actId="1076"/>
          <ac:spMkLst>
            <pc:docMk/>
            <pc:sldMk cId="2284780669" sldId="640"/>
            <ac:spMk id="24" creationId="{A5F3549A-652B-7677-72C2-2AF7E1971A15}"/>
          </ac:spMkLst>
        </pc:spChg>
        <pc:spChg chg="add mod">
          <ac:chgData name="Roger Weber" userId="5121a675575373c5" providerId="LiveId" clId="{C46E31ED-4A20-47FB-9D53-382D8AA21844}" dt="2023-07-15T18:26:49.679" v="39215" actId="20577"/>
          <ac:spMkLst>
            <pc:docMk/>
            <pc:sldMk cId="2284780669" sldId="640"/>
            <ac:spMk id="25" creationId="{63196153-F588-659B-0FD4-135AFA27E28E}"/>
          </ac:spMkLst>
        </pc:spChg>
        <pc:picChg chg="add mod">
          <ac:chgData name="Roger Weber" userId="5121a675575373c5" providerId="LiveId" clId="{C46E31ED-4A20-47FB-9D53-382D8AA21844}" dt="2023-07-15T18:25:54.406" v="39184" actId="1076"/>
          <ac:picMkLst>
            <pc:docMk/>
            <pc:sldMk cId="2284780669" sldId="640"/>
            <ac:picMk id="5" creationId="{6135877A-DC58-A240-F9D0-C263FC9A978C}"/>
          </ac:picMkLst>
        </pc:picChg>
        <pc:picChg chg="add del mod">
          <ac:chgData name="Roger Weber" userId="5121a675575373c5" providerId="LiveId" clId="{C46E31ED-4A20-47FB-9D53-382D8AA21844}" dt="2023-07-09T19:37:43.591" v="28011" actId="478"/>
          <ac:picMkLst>
            <pc:docMk/>
            <pc:sldMk cId="2284780669" sldId="640"/>
            <ac:picMk id="7" creationId="{FCC30DF8-F197-9EAF-6DE0-5892ABBDDBAC}"/>
          </ac:picMkLst>
        </pc:picChg>
        <pc:picChg chg="add mod">
          <ac:chgData name="Roger Weber" userId="5121a675575373c5" providerId="LiveId" clId="{C46E31ED-4A20-47FB-9D53-382D8AA21844}" dt="2023-07-15T18:26:01.118" v="39186" actId="1076"/>
          <ac:picMkLst>
            <pc:docMk/>
            <pc:sldMk cId="2284780669" sldId="640"/>
            <ac:picMk id="9" creationId="{692D99C3-86CC-6559-01A3-89E4667DF37A}"/>
          </ac:picMkLst>
        </pc:picChg>
        <pc:picChg chg="add mod">
          <ac:chgData name="Roger Weber" userId="5121a675575373c5" providerId="LiveId" clId="{C46E31ED-4A20-47FB-9D53-382D8AA21844}" dt="2023-07-15T18:25:50.805" v="39183" actId="14100"/>
          <ac:picMkLst>
            <pc:docMk/>
            <pc:sldMk cId="2284780669" sldId="640"/>
            <ac:picMk id="11" creationId="{542D0EC7-63CE-D555-0AB1-253956A1EE13}"/>
          </ac:picMkLst>
        </pc:picChg>
        <pc:picChg chg="add mod">
          <ac:chgData name="Roger Weber" userId="5121a675575373c5" providerId="LiveId" clId="{C46E31ED-4A20-47FB-9D53-382D8AA21844}" dt="2023-07-15T18:27:16.143" v="39217" actId="14100"/>
          <ac:picMkLst>
            <pc:docMk/>
            <pc:sldMk cId="2284780669" sldId="640"/>
            <ac:picMk id="13" creationId="{39E35376-7A61-2107-0650-7F347A9FB513}"/>
          </ac:picMkLst>
        </pc:picChg>
        <pc:picChg chg="add mod ord">
          <ac:chgData name="Roger Weber" userId="5121a675575373c5" providerId="LiveId" clId="{C46E31ED-4A20-47FB-9D53-382D8AA21844}" dt="2023-07-23T20:20:43.739" v="91475" actId="1076"/>
          <ac:picMkLst>
            <pc:docMk/>
            <pc:sldMk cId="2284780669" sldId="640"/>
            <ac:picMk id="15" creationId="{6CDD6B82-2156-DE5C-07BF-EBEF4799E79D}"/>
          </ac:picMkLst>
        </pc:picChg>
        <pc:cxnChg chg="add mod">
          <ac:chgData name="Roger Weber" userId="5121a675575373c5" providerId="LiveId" clId="{C46E31ED-4A20-47FB-9D53-382D8AA21844}" dt="2023-07-15T18:26:06.946" v="39188" actId="14100"/>
          <ac:cxnSpMkLst>
            <pc:docMk/>
            <pc:sldMk cId="2284780669" sldId="640"/>
            <ac:cxnSpMk id="20" creationId="{AE0AAFAB-2DB3-687A-1F3B-231C0AECA231}"/>
          </ac:cxnSpMkLst>
        </pc:cxnChg>
        <pc:cxnChg chg="add mod">
          <ac:chgData name="Roger Weber" userId="5121a675575373c5" providerId="LiveId" clId="{C46E31ED-4A20-47FB-9D53-382D8AA21844}" dt="2023-07-15T18:26:13.727" v="39189" actId="11529"/>
          <ac:cxnSpMkLst>
            <pc:docMk/>
            <pc:sldMk cId="2284780669" sldId="640"/>
            <ac:cxnSpMk id="23" creationId="{16648146-1304-DC02-52F4-EE688B9240D8}"/>
          </ac:cxnSpMkLst>
        </pc:cxnChg>
      </pc:sldChg>
      <pc:sldChg chg="addSp delSp modSp new mod modClrScheme chgLayout">
        <pc:chgData name="Roger Weber" userId="5121a675575373c5" providerId="LiveId" clId="{C46E31ED-4A20-47FB-9D53-382D8AA21844}" dt="2023-07-23T18:47:34.526" v="85027" actId="20577"/>
        <pc:sldMkLst>
          <pc:docMk/>
          <pc:sldMk cId="1023064771" sldId="641"/>
        </pc:sldMkLst>
        <pc:spChg chg="del mod ord">
          <ac:chgData name="Roger Weber" userId="5121a675575373c5" providerId="LiveId" clId="{C46E31ED-4A20-47FB-9D53-382D8AA21844}" dt="2023-07-10T19:04:33.498" v="28322" actId="700"/>
          <ac:spMkLst>
            <pc:docMk/>
            <pc:sldMk cId="1023064771" sldId="641"/>
            <ac:spMk id="2" creationId="{427521EA-6BB2-CEC9-6380-AD4EDE08072E}"/>
          </ac:spMkLst>
        </pc:spChg>
        <pc:spChg chg="mod ord">
          <ac:chgData name="Roger Weber" userId="5121a675575373c5" providerId="LiveId" clId="{C46E31ED-4A20-47FB-9D53-382D8AA21844}" dt="2023-07-23T18:47:34.526" v="85027" actId="20577"/>
          <ac:spMkLst>
            <pc:docMk/>
            <pc:sldMk cId="1023064771" sldId="641"/>
            <ac:spMk id="3" creationId="{D9E20E54-8F2B-A8C8-2E06-079EAFA2C81A}"/>
          </ac:spMkLst>
        </pc:spChg>
        <pc:spChg chg="add mod ord">
          <ac:chgData name="Roger Weber" userId="5121a675575373c5" providerId="LiveId" clId="{C46E31ED-4A20-47FB-9D53-382D8AA21844}" dt="2023-07-23T18:47:34.525" v="85026"/>
          <ac:spMkLst>
            <pc:docMk/>
            <pc:sldMk cId="1023064771" sldId="641"/>
            <ac:spMk id="4" creationId="{8159F3DD-BA75-2993-6B78-EF6226E85E2F}"/>
          </ac:spMkLst>
        </pc:spChg>
        <pc:spChg chg="add mod ord">
          <ac:chgData name="Roger Weber" userId="5121a675575373c5" providerId="LiveId" clId="{C46E31ED-4A20-47FB-9D53-382D8AA21844}" dt="2023-07-22T10:54:28.532" v="63606" actId="948"/>
          <ac:spMkLst>
            <pc:docMk/>
            <pc:sldMk cId="1023064771" sldId="641"/>
            <ac:spMk id="5" creationId="{D616A55A-F2FD-1519-7175-3E8E5185E85E}"/>
          </ac:spMkLst>
        </pc:spChg>
        <pc:spChg chg="add mod ord">
          <ac:chgData name="Roger Weber" userId="5121a675575373c5" providerId="LiveId" clId="{C46E31ED-4A20-47FB-9D53-382D8AA21844}" dt="2023-07-15T18:01:58.867" v="37415" actId="14100"/>
          <ac:spMkLst>
            <pc:docMk/>
            <pc:sldMk cId="1023064771" sldId="641"/>
            <ac:spMk id="10" creationId="{42406334-A513-B654-D1DC-EEA371B77542}"/>
          </ac:spMkLst>
        </pc:spChg>
        <pc:spChg chg="add mod">
          <ac:chgData name="Roger Weber" userId="5121a675575373c5" providerId="LiveId" clId="{C46E31ED-4A20-47FB-9D53-382D8AA21844}" dt="2023-07-15T18:02:05.503" v="37416" actId="1035"/>
          <ac:spMkLst>
            <pc:docMk/>
            <pc:sldMk cId="1023064771" sldId="641"/>
            <ac:spMk id="11" creationId="{78C5C2AE-A2CB-043E-41DE-BA5E286F2B49}"/>
          </ac:spMkLst>
        </pc:spChg>
        <pc:picChg chg="add mod">
          <ac:chgData name="Roger Weber" userId="5121a675575373c5" providerId="LiveId" clId="{C46E31ED-4A20-47FB-9D53-382D8AA21844}" dt="2023-07-15T18:02:05.503" v="37416" actId="1035"/>
          <ac:picMkLst>
            <pc:docMk/>
            <pc:sldMk cId="1023064771" sldId="641"/>
            <ac:picMk id="7" creationId="{AADCC4C1-1225-3E1C-396F-2411DCAC205E}"/>
          </ac:picMkLst>
        </pc:picChg>
        <pc:picChg chg="add mod">
          <ac:chgData name="Roger Weber" userId="5121a675575373c5" providerId="LiveId" clId="{C46E31ED-4A20-47FB-9D53-382D8AA21844}" dt="2023-07-15T18:02:05.503" v="37416" actId="1035"/>
          <ac:picMkLst>
            <pc:docMk/>
            <pc:sldMk cId="1023064771" sldId="641"/>
            <ac:picMk id="9" creationId="{A374ED3B-698D-B646-F145-2946406721A1}"/>
          </ac:picMkLst>
        </pc:picChg>
      </pc:sldChg>
      <pc:sldChg chg="addSp delSp modSp new mod modClrScheme chgLayout">
        <pc:chgData name="Roger Weber" userId="5121a675575373c5" providerId="LiveId" clId="{C46E31ED-4A20-47FB-9D53-382D8AA21844}" dt="2023-07-23T18:47:34.527" v="85028" actId="20577"/>
        <pc:sldMkLst>
          <pc:docMk/>
          <pc:sldMk cId="3399702135" sldId="642"/>
        </pc:sldMkLst>
        <pc:spChg chg="del">
          <ac:chgData name="Roger Weber" userId="5121a675575373c5" providerId="LiveId" clId="{C46E31ED-4A20-47FB-9D53-382D8AA21844}" dt="2023-07-10T19:38:20.593" v="30231" actId="700"/>
          <ac:spMkLst>
            <pc:docMk/>
            <pc:sldMk cId="3399702135" sldId="642"/>
            <ac:spMk id="2" creationId="{9DF07BA0-9A77-14E9-5811-D0FACDAFF9E0}"/>
          </ac:spMkLst>
        </pc:spChg>
        <pc:spChg chg="mod ord">
          <ac:chgData name="Roger Weber" userId="5121a675575373c5" providerId="LiveId" clId="{C46E31ED-4A20-47FB-9D53-382D8AA21844}" dt="2023-07-23T18:47:34.527" v="85028" actId="20577"/>
          <ac:spMkLst>
            <pc:docMk/>
            <pc:sldMk cId="3399702135" sldId="642"/>
            <ac:spMk id="3" creationId="{0E7EAEE1-A44A-1949-92D2-FA044A31BD0F}"/>
          </ac:spMkLst>
        </pc:spChg>
        <pc:spChg chg="del mod ord">
          <ac:chgData name="Roger Weber" userId="5121a675575373c5" providerId="LiveId" clId="{C46E31ED-4A20-47FB-9D53-382D8AA21844}" dt="2023-07-10T19:38:20.593" v="30231" actId="700"/>
          <ac:spMkLst>
            <pc:docMk/>
            <pc:sldMk cId="3399702135" sldId="642"/>
            <ac:spMk id="4" creationId="{6E981C53-96AA-52FE-CCE2-4523101ED0DB}"/>
          </ac:spMkLst>
        </pc:spChg>
        <pc:spChg chg="add mod ord">
          <ac:chgData name="Roger Weber" userId="5121a675575373c5" providerId="LiveId" clId="{C46E31ED-4A20-47FB-9D53-382D8AA21844}" dt="2023-07-16T09:28:56.619" v="44782"/>
          <ac:spMkLst>
            <pc:docMk/>
            <pc:sldMk cId="3399702135" sldId="642"/>
            <ac:spMk id="5" creationId="{20F3A68D-D02E-EC21-5E72-2F00DD38AFC7}"/>
          </ac:spMkLst>
        </pc:spChg>
        <pc:spChg chg="add mod ord">
          <ac:chgData name="Roger Weber" userId="5121a675575373c5" providerId="LiveId" clId="{C46E31ED-4A20-47FB-9D53-382D8AA21844}" dt="2023-07-10T19:48:47.449" v="31025" actId="14100"/>
          <ac:spMkLst>
            <pc:docMk/>
            <pc:sldMk cId="3399702135" sldId="642"/>
            <ac:spMk id="9" creationId="{BD7F33F5-E362-3A46-F5DD-F940C5FE93A3}"/>
          </ac:spMkLst>
        </pc:spChg>
        <pc:picChg chg="add mod">
          <ac:chgData name="Roger Weber" userId="5121a675575373c5" providerId="LiveId" clId="{C46E31ED-4A20-47FB-9D53-382D8AA21844}" dt="2023-07-10T19:46:54.255" v="30826" actId="1036"/>
          <ac:picMkLst>
            <pc:docMk/>
            <pc:sldMk cId="3399702135" sldId="642"/>
            <ac:picMk id="6" creationId="{FA224E29-5DF0-1209-C3B4-8C2460529D48}"/>
          </ac:picMkLst>
        </pc:picChg>
        <pc:picChg chg="add mod">
          <ac:chgData name="Roger Weber" userId="5121a675575373c5" providerId="LiveId" clId="{C46E31ED-4A20-47FB-9D53-382D8AA21844}" dt="2023-07-10T19:46:54.255" v="30826" actId="1036"/>
          <ac:picMkLst>
            <pc:docMk/>
            <pc:sldMk cId="3399702135" sldId="642"/>
            <ac:picMk id="7" creationId="{71162332-8DE4-3AD1-C769-C02121004B1F}"/>
          </ac:picMkLst>
        </pc:picChg>
        <pc:picChg chg="add mod">
          <ac:chgData name="Roger Weber" userId="5121a675575373c5" providerId="LiveId" clId="{C46E31ED-4A20-47FB-9D53-382D8AA21844}" dt="2023-07-10T19:46:54.255" v="30826" actId="1036"/>
          <ac:picMkLst>
            <pc:docMk/>
            <pc:sldMk cId="3399702135" sldId="642"/>
            <ac:picMk id="8" creationId="{AE737663-09FF-F063-11DA-6773543BE73E}"/>
          </ac:picMkLst>
        </pc:picChg>
      </pc:sldChg>
      <pc:sldChg chg="addSp delSp modSp new mod">
        <pc:chgData name="Roger Weber" userId="5121a675575373c5" providerId="LiveId" clId="{C46E31ED-4A20-47FB-9D53-382D8AA21844}" dt="2023-07-23T18:47:34.528" v="85029" actId="20577"/>
        <pc:sldMkLst>
          <pc:docMk/>
          <pc:sldMk cId="937087238" sldId="643"/>
        </pc:sldMkLst>
        <pc:spChg chg="mod">
          <ac:chgData name="Roger Weber" userId="5121a675575373c5" providerId="LiveId" clId="{C46E31ED-4A20-47FB-9D53-382D8AA21844}" dt="2023-07-23T18:47:34.528" v="85029" actId="20577"/>
          <ac:spMkLst>
            <pc:docMk/>
            <pc:sldMk cId="937087238" sldId="643"/>
            <ac:spMk id="2" creationId="{9A10C788-220E-08D9-BBF6-E60093F7915B}"/>
          </ac:spMkLst>
        </pc:spChg>
        <pc:spChg chg="mod">
          <ac:chgData name="Roger Weber" userId="5121a675575373c5" providerId="LiveId" clId="{C46E31ED-4A20-47FB-9D53-382D8AA21844}" dt="2023-07-16T09:28:56.619" v="44782"/>
          <ac:spMkLst>
            <pc:docMk/>
            <pc:sldMk cId="937087238" sldId="643"/>
            <ac:spMk id="3" creationId="{0AB813BD-2046-5075-6903-9413CEA98584}"/>
          </ac:spMkLst>
        </pc:spChg>
        <pc:spChg chg="add mod">
          <ac:chgData name="Roger Weber" userId="5121a675575373c5" providerId="LiveId" clId="{C46E31ED-4A20-47FB-9D53-382D8AA21844}" dt="2023-07-12T19:50:13.356" v="35375" actId="1036"/>
          <ac:spMkLst>
            <pc:docMk/>
            <pc:sldMk cId="937087238" sldId="643"/>
            <ac:spMk id="8" creationId="{FFB61623-AFC4-A73C-0310-A9CC58E4A3FB}"/>
          </ac:spMkLst>
        </pc:spChg>
        <pc:spChg chg="add mod">
          <ac:chgData name="Roger Weber" userId="5121a675575373c5" providerId="LiveId" clId="{C46E31ED-4A20-47FB-9D53-382D8AA21844}" dt="2023-07-12T19:50:13.356" v="35375" actId="1036"/>
          <ac:spMkLst>
            <pc:docMk/>
            <pc:sldMk cId="937087238" sldId="643"/>
            <ac:spMk id="9" creationId="{DD0BD6B7-B743-13D7-CF43-3D7187B7B092}"/>
          </ac:spMkLst>
        </pc:spChg>
        <pc:spChg chg="add mod">
          <ac:chgData name="Roger Weber" userId="5121a675575373c5" providerId="LiveId" clId="{C46E31ED-4A20-47FB-9D53-382D8AA21844}" dt="2023-07-12T19:50:13.356" v="35375" actId="1036"/>
          <ac:spMkLst>
            <pc:docMk/>
            <pc:sldMk cId="937087238" sldId="643"/>
            <ac:spMk id="10" creationId="{5CA3AAE1-9BC7-40CD-0A4F-5CC391077FC0}"/>
          </ac:spMkLst>
        </pc:spChg>
        <pc:spChg chg="add mod">
          <ac:chgData name="Roger Weber" userId="5121a675575373c5" providerId="LiveId" clId="{C46E31ED-4A20-47FB-9D53-382D8AA21844}" dt="2023-07-12T19:50:24.653" v="35377" actId="1076"/>
          <ac:spMkLst>
            <pc:docMk/>
            <pc:sldMk cId="937087238" sldId="643"/>
            <ac:spMk id="19" creationId="{994A0515-ED2A-E6F2-9BED-C8E6FD867975}"/>
          </ac:spMkLst>
        </pc:spChg>
        <pc:spChg chg="add mod">
          <ac:chgData name="Roger Weber" userId="5121a675575373c5" providerId="LiveId" clId="{C46E31ED-4A20-47FB-9D53-382D8AA21844}" dt="2023-07-12T19:42:34.699" v="35233" actId="1076"/>
          <ac:spMkLst>
            <pc:docMk/>
            <pc:sldMk cId="937087238" sldId="643"/>
            <ac:spMk id="32" creationId="{3877A7F6-AF44-9E84-7231-13721F820B1B}"/>
          </ac:spMkLst>
        </pc:spChg>
        <pc:spChg chg="add mod">
          <ac:chgData name="Roger Weber" userId="5121a675575373c5" providerId="LiveId" clId="{C46E31ED-4A20-47FB-9D53-382D8AA21844}" dt="2023-07-12T19:50:13.356" v="35375" actId="1036"/>
          <ac:spMkLst>
            <pc:docMk/>
            <pc:sldMk cId="937087238" sldId="643"/>
            <ac:spMk id="34" creationId="{AD719FD2-5843-9BD2-0FCD-1C4321A82119}"/>
          </ac:spMkLst>
        </pc:spChg>
        <pc:spChg chg="add mod ord">
          <ac:chgData name="Roger Weber" userId="5121a675575373c5" providerId="LiveId" clId="{C46E31ED-4A20-47FB-9D53-382D8AA21844}" dt="2023-07-12T19:48:09.874" v="35316" actId="14100"/>
          <ac:spMkLst>
            <pc:docMk/>
            <pc:sldMk cId="937087238" sldId="643"/>
            <ac:spMk id="36" creationId="{627FA9CB-2EFD-E4EB-03CF-51282128C741}"/>
          </ac:spMkLst>
        </pc:spChg>
        <pc:picChg chg="add del mod">
          <ac:chgData name="Roger Weber" userId="5121a675575373c5" providerId="LiveId" clId="{C46E31ED-4A20-47FB-9D53-382D8AA21844}" dt="2023-07-12T19:50:19.185" v="35376" actId="1076"/>
          <ac:picMkLst>
            <pc:docMk/>
            <pc:sldMk cId="937087238" sldId="643"/>
            <ac:picMk id="5" creationId="{78B6BE71-8F08-4AD0-2351-B36039CE7E0B}"/>
          </ac:picMkLst>
        </pc:picChg>
        <pc:picChg chg="add mod">
          <ac:chgData name="Roger Weber" userId="5121a675575373c5" providerId="LiveId" clId="{C46E31ED-4A20-47FB-9D53-382D8AA21844}" dt="2023-07-12T19:50:13.356" v="35375" actId="1036"/>
          <ac:picMkLst>
            <pc:docMk/>
            <pc:sldMk cId="937087238" sldId="643"/>
            <ac:picMk id="6" creationId="{578BC9EE-A75E-7A33-2ADD-D359BFDF14EF}"/>
          </ac:picMkLst>
        </pc:picChg>
        <pc:picChg chg="add mod">
          <ac:chgData name="Roger Weber" userId="5121a675575373c5" providerId="LiveId" clId="{C46E31ED-4A20-47FB-9D53-382D8AA21844}" dt="2023-07-12T19:50:13.356" v="35375" actId="1036"/>
          <ac:picMkLst>
            <pc:docMk/>
            <pc:sldMk cId="937087238" sldId="643"/>
            <ac:picMk id="7" creationId="{8220C9D7-01C2-3E7E-9C5A-FF86BD41973A}"/>
          </ac:picMkLst>
        </pc:picChg>
        <pc:picChg chg="add del mod">
          <ac:chgData name="Roger Weber" userId="5121a675575373c5" providerId="LiveId" clId="{C46E31ED-4A20-47FB-9D53-382D8AA21844}" dt="2023-07-12T19:18:05.393" v="34115" actId="478"/>
          <ac:picMkLst>
            <pc:docMk/>
            <pc:sldMk cId="937087238" sldId="643"/>
            <ac:picMk id="2050" creationId="{43D635A6-9161-E34B-E629-BE0925CFFBD7}"/>
          </ac:picMkLst>
        </pc:picChg>
        <pc:picChg chg="add mod">
          <ac:chgData name="Roger Weber" userId="5121a675575373c5" providerId="LiveId" clId="{C46E31ED-4A20-47FB-9D53-382D8AA21844}" dt="2023-07-12T19:50:13.356" v="35375" actId="1036"/>
          <ac:picMkLst>
            <pc:docMk/>
            <pc:sldMk cId="937087238" sldId="643"/>
            <ac:picMk id="2052" creationId="{55E95055-81DF-8DA2-386A-29C6BF50977B}"/>
          </ac:picMkLst>
        </pc:picChg>
        <pc:picChg chg="add mod">
          <ac:chgData name="Roger Weber" userId="5121a675575373c5" providerId="LiveId" clId="{C46E31ED-4A20-47FB-9D53-382D8AA21844}" dt="2023-07-12T19:42:30.814" v="35232" actId="12789"/>
          <ac:picMkLst>
            <pc:docMk/>
            <pc:sldMk cId="937087238" sldId="643"/>
            <ac:picMk id="2054" creationId="{ECE092A8-4974-932A-4C33-FC0002CA95F8}"/>
          </ac:picMkLst>
        </pc:picChg>
        <pc:picChg chg="add del">
          <ac:chgData name="Roger Weber" userId="5121a675575373c5" providerId="LiveId" clId="{C46E31ED-4A20-47FB-9D53-382D8AA21844}" dt="2023-07-12T19:23:25.476" v="34137" actId="478"/>
          <ac:picMkLst>
            <pc:docMk/>
            <pc:sldMk cId="937087238" sldId="643"/>
            <ac:picMk id="2056" creationId="{6759082F-1A02-53AD-51A1-91970C2A7551}"/>
          </ac:picMkLst>
        </pc:picChg>
        <pc:picChg chg="add mod">
          <ac:chgData name="Roger Weber" userId="5121a675575373c5" providerId="LiveId" clId="{C46E31ED-4A20-47FB-9D53-382D8AA21844}" dt="2023-07-12T19:50:13.356" v="35375" actId="1036"/>
          <ac:picMkLst>
            <pc:docMk/>
            <pc:sldMk cId="937087238" sldId="643"/>
            <ac:picMk id="2058" creationId="{E6184DEE-C3B1-89E8-BFA6-F41170E8EAA1}"/>
          </ac:picMkLst>
        </pc:picChg>
        <pc:picChg chg="add del mod">
          <ac:chgData name="Roger Weber" userId="5121a675575373c5" providerId="LiveId" clId="{C46E31ED-4A20-47FB-9D53-382D8AA21844}" dt="2023-07-12T19:27:28.166" v="34145" actId="478"/>
          <ac:picMkLst>
            <pc:docMk/>
            <pc:sldMk cId="937087238" sldId="643"/>
            <ac:picMk id="2060" creationId="{11F84FB2-CAAD-AD19-623B-D8A737E9C036}"/>
          </ac:picMkLst>
        </pc:picChg>
        <pc:picChg chg="add del">
          <ac:chgData name="Roger Weber" userId="5121a675575373c5" providerId="LiveId" clId="{C46E31ED-4A20-47FB-9D53-382D8AA21844}" dt="2023-07-12T19:27:31.590" v="34147" actId="478"/>
          <ac:picMkLst>
            <pc:docMk/>
            <pc:sldMk cId="937087238" sldId="643"/>
            <ac:picMk id="2062" creationId="{30A2C7E5-0F3D-22C3-F8BB-97894AE93ACC}"/>
          </ac:picMkLst>
        </pc:picChg>
        <pc:picChg chg="add mod">
          <ac:chgData name="Roger Weber" userId="5121a675575373c5" providerId="LiveId" clId="{C46E31ED-4A20-47FB-9D53-382D8AA21844}" dt="2023-07-12T19:42:30.814" v="35232" actId="12789"/>
          <ac:picMkLst>
            <pc:docMk/>
            <pc:sldMk cId="937087238" sldId="643"/>
            <ac:picMk id="2064" creationId="{D86C3222-D05B-5002-EF58-3E2A568592B7}"/>
          </ac:picMkLst>
        </pc:picChg>
        <pc:cxnChg chg="add mod">
          <ac:chgData name="Roger Weber" userId="5121a675575373c5" providerId="LiveId" clId="{C46E31ED-4A20-47FB-9D53-382D8AA21844}" dt="2023-07-12T19:50:13.356" v="35375" actId="1036"/>
          <ac:cxnSpMkLst>
            <pc:docMk/>
            <pc:sldMk cId="937087238" sldId="643"/>
            <ac:cxnSpMk id="12" creationId="{D75BCB3E-54A9-DDC8-0D90-A4990DCCEBA4}"/>
          </ac:cxnSpMkLst>
        </pc:cxnChg>
        <pc:cxnChg chg="add mod">
          <ac:chgData name="Roger Weber" userId="5121a675575373c5" providerId="LiveId" clId="{C46E31ED-4A20-47FB-9D53-382D8AA21844}" dt="2023-07-12T19:50:19.185" v="35376" actId="1076"/>
          <ac:cxnSpMkLst>
            <pc:docMk/>
            <pc:sldMk cId="937087238" sldId="643"/>
            <ac:cxnSpMk id="14" creationId="{EF208823-0C79-86D6-A23F-B42818D28BFF}"/>
          </ac:cxnSpMkLst>
        </pc:cxnChg>
        <pc:cxnChg chg="add mod">
          <ac:chgData name="Roger Weber" userId="5121a675575373c5" providerId="LiveId" clId="{C46E31ED-4A20-47FB-9D53-382D8AA21844}" dt="2023-07-12T19:42:30.814" v="35232" actId="12789"/>
          <ac:cxnSpMkLst>
            <pc:docMk/>
            <pc:sldMk cId="937087238" sldId="643"/>
            <ac:cxnSpMk id="20" creationId="{73409E2E-51DC-CCF2-CF1E-BAE772872B21}"/>
          </ac:cxnSpMkLst>
        </pc:cxnChg>
      </pc:sldChg>
      <pc:sldChg chg="addSp delSp modSp new mod">
        <pc:chgData name="Roger Weber" userId="5121a675575373c5" providerId="LiveId" clId="{C46E31ED-4A20-47FB-9D53-382D8AA21844}" dt="2023-07-23T20:20:24.206" v="91474" actId="14861"/>
        <pc:sldMkLst>
          <pc:docMk/>
          <pc:sldMk cId="3817784587" sldId="644"/>
        </pc:sldMkLst>
        <pc:spChg chg="mod">
          <ac:chgData name="Roger Weber" userId="5121a675575373c5" providerId="LiveId" clId="{C46E31ED-4A20-47FB-9D53-382D8AA21844}" dt="2023-07-23T18:47:34.529" v="85030" actId="20577"/>
          <ac:spMkLst>
            <pc:docMk/>
            <pc:sldMk cId="3817784587" sldId="644"/>
            <ac:spMk id="2" creationId="{DCE17A5A-9FFD-1A21-09F7-60D6F06677B8}"/>
          </ac:spMkLst>
        </pc:spChg>
        <pc:spChg chg="mod">
          <ac:chgData name="Roger Weber" userId="5121a675575373c5" providerId="LiveId" clId="{C46E31ED-4A20-47FB-9D53-382D8AA21844}" dt="2023-07-16T09:28:56.619" v="44782"/>
          <ac:spMkLst>
            <pc:docMk/>
            <pc:sldMk cId="3817784587" sldId="644"/>
            <ac:spMk id="3" creationId="{B0A138C6-0D3C-8BFB-BB2A-562AEC9A8FB3}"/>
          </ac:spMkLst>
        </pc:spChg>
        <pc:spChg chg="add del mod">
          <ac:chgData name="Roger Weber" userId="5121a675575373c5" providerId="LiveId" clId="{C46E31ED-4A20-47FB-9D53-382D8AA21844}" dt="2023-07-12T19:55:14.545" v="35857" actId="478"/>
          <ac:spMkLst>
            <pc:docMk/>
            <pc:sldMk cId="3817784587" sldId="644"/>
            <ac:spMk id="6" creationId="{E9798814-8578-5C92-DE92-BB7DFCA8F66E}"/>
          </ac:spMkLst>
        </pc:spChg>
        <pc:spChg chg="add mod">
          <ac:chgData name="Roger Weber" userId="5121a675575373c5" providerId="LiveId" clId="{C46E31ED-4A20-47FB-9D53-382D8AA21844}" dt="2023-07-12T20:13:14.733" v="37227" actId="1076"/>
          <ac:spMkLst>
            <pc:docMk/>
            <pc:sldMk cId="3817784587" sldId="644"/>
            <ac:spMk id="10" creationId="{D08EB12B-6B47-55A3-8F01-619D37672ABC}"/>
          </ac:spMkLst>
        </pc:spChg>
        <pc:spChg chg="add mod ord">
          <ac:chgData name="Roger Weber" userId="5121a675575373c5" providerId="LiveId" clId="{C46E31ED-4A20-47FB-9D53-382D8AA21844}" dt="2023-07-12T20:12:38.511" v="37222" actId="167"/>
          <ac:spMkLst>
            <pc:docMk/>
            <pc:sldMk cId="3817784587" sldId="644"/>
            <ac:spMk id="13" creationId="{FF02ADF4-F61B-C62B-091D-36B1C5EDD19D}"/>
          </ac:spMkLst>
        </pc:spChg>
        <pc:picChg chg="add mod">
          <ac:chgData name="Roger Weber" userId="5121a675575373c5" providerId="LiveId" clId="{C46E31ED-4A20-47FB-9D53-382D8AA21844}" dt="2023-07-23T20:20:24.206" v="91474" actId="14861"/>
          <ac:picMkLst>
            <pc:docMk/>
            <pc:sldMk cId="3817784587" sldId="644"/>
            <ac:picMk id="4" creationId="{44EF6AE4-AD0F-D19A-4560-D959A96CC468}"/>
          </ac:picMkLst>
        </pc:picChg>
        <pc:picChg chg="add mod">
          <ac:chgData name="Roger Weber" userId="5121a675575373c5" providerId="LiveId" clId="{C46E31ED-4A20-47FB-9D53-382D8AA21844}" dt="2023-07-23T20:19:23.470" v="91473" actId="208"/>
          <ac:picMkLst>
            <pc:docMk/>
            <pc:sldMk cId="3817784587" sldId="644"/>
            <ac:picMk id="5" creationId="{E82F1EE0-D536-8954-CBF4-45D2CB3A5070}"/>
          </ac:picMkLst>
        </pc:picChg>
        <pc:cxnChg chg="add mod">
          <ac:chgData name="Roger Weber" userId="5121a675575373c5" providerId="LiveId" clId="{C46E31ED-4A20-47FB-9D53-382D8AA21844}" dt="2023-07-12T20:09:50.995" v="37155" actId="14100"/>
          <ac:cxnSpMkLst>
            <pc:docMk/>
            <pc:sldMk cId="3817784587" sldId="644"/>
            <ac:cxnSpMk id="8" creationId="{CA0F3B05-06D7-D3F5-347C-502E812EB2AA}"/>
          </ac:cxnSpMkLst>
        </pc:cxnChg>
      </pc:sldChg>
      <pc:sldChg chg="addSp delSp modSp new mod modClrScheme chgLayout modNotesTx">
        <pc:chgData name="Roger Weber" userId="5121a675575373c5" providerId="LiveId" clId="{C46E31ED-4A20-47FB-9D53-382D8AA21844}" dt="2023-07-23T18:47:34.553" v="85064" actId="20577"/>
        <pc:sldMkLst>
          <pc:docMk/>
          <pc:sldMk cId="2126525733" sldId="645"/>
        </pc:sldMkLst>
        <pc:spChg chg="del mod ord">
          <ac:chgData name="Roger Weber" userId="5121a675575373c5" providerId="LiveId" clId="{C46E31ED-4A20-47FB-9D53-382D8AA21844}" dt="2023-07-15T19:34:58.228" v="43012" actId="700"/>
          <ac:spMkLst>
            <pc:docMk/>
            <pc:sldMk cId="2126525733" sldId="645"/>
            <ac:spMk id="2" creationId="{CE06DF3D-84BF-E20C-D8FD-AA7F9429ADE7}"/>
          </ac:spMkLst>
        </pc:spChg>
        <pc:spChg chg="mod ord">
          <ac:chgData name="Roger Weber" userId="5121a675575373c5" providerId="LiveId" clId="{C46E31ED-4A20-47FB-9D53-382D8AA21844}" dt="2023-07-23T18:47:34.553" v="85064" actId="20577"/>
          <ac:spMkLst>
            <pc:docMk/>
            <pc:sldMk cId="2126525733" sldId="645"/>
            <ac:spMk id="3" creationId="{3A169DDD-1B25-D39B-CD7B-3BDACEBC5935}"/>
          </ac:spMkLst>
        </pc:spChg>
        <pc:spChg chg="add mod ord">
          <ac:chgData name="Roger Weber" userId="5121a675575373c5" providerId="LiveId" clId="{C46E31ED-4A20-47FB-9D53-382D8AA21844}" dt="2023-07-23T18:47:34.553" v="85063"/>
          <ac:spMkLst>
            <pc:docMk/>
            <pc:sldMk cId="2126525733" sldId="645"/>
            <ac:spMk id="4" creationId="{A25979E7-2B3C-7788-5FBD-7401BA85A045}"/>
          </ac:spMkLst>
        </pc:spChg>
        <pc:spChg chg="add mod ord">
          <ac:chgData name="Roger Weber" userId="5121a675575373c5" providerId="LiveId" clId="{C46E31ED-4A20-47FB-9D53-382D8AA21844}" dt="2023-07-23T11:45:27.771" v="73261" actId="20577"/>
          <ac:spMkLst>
            <pc:docMk/>
            <pc:sldMk cId="2126525733" sldId="645"/>
            <ac:spMk id="5" creationId="{944DF11A-7232-23C3-2CAD-1C4F73505233}"/>
          </ac:spMkLst>
        </pc:spChg>
        <pc:graphicFrameChg chg="add del mod">
          <ac:chgData name="Roger Weber" userId="5121a675575373c5" providerId="LiveId" clId="{C46E31ED-4A20-47FB-9D53-382D8AA21844}" dt="2023-07-15T20:57:55.867" v="43945"/>
          <ac:graphicFrameMkLst>
            <pc:docMk/>
            <pc:sldMk cId="2126525733" sldId="645"/>
            <ac:graphicFrameMk id="6" creationId="{81E486CD-8129-3FFC-32A9-4195A8F360AE}"/>
          </ac:graphicFrameMkLst>
        </pc:graphicFrameChg>
      </pc:sldChg>
      <pc:sldChg chg="add del">
        <pc:chgData name="Roger Weber" userId="5121a675575373c5" providerId="LiveId" clId="{C46E31ED-4A20-47FB-9D53-382D8AA21844}" dt="2023-07-15T18:57:18.599" v="41052" actId="2696"/>
        <pc:sldMkLst>
          <pc:docMk/>
          <pc:sldMk cId="4271916248" sldId="645"/>
        </pc:sldMkLst>
      </pc:sldChg>
      <pc:sldChg chg="addSp delSp modSp new mod chgLayout">
        <pc:chgData name="Roger Weber" userId="5121a675575373c5" providerId="LiveId" clId="{C46E31ED-4A20-47FB-9D53-382D8AA21844}" dt="2023-07-23T18:47:34.535" v="85038" actId="20577"/>
        <pc:sldMkLst>
          <pc:docMk/>
          <pc:sldMk cId="1248458260" sldId="646"/>
        </pc:sldMkLst>
        <pc:spChg chg="del">
          <ac:chgData name="Roger Weber" userId="5121a675575373c5" providerId="LiveId" clId="{C46E31ED-4A20-47FB-9D53-382D8AA21844}" dt="2023-07-16T17:30:02.385" v="47897" actId="700"/>
          <ac:spMkLst>
            <pc:docMk/>
            <pc:sldMk cId="1248458260" sldId="646"/>
            <ac:spMk id="2" creationId="{246D443E-CD04-E8B1-A76F-A2EC91C71023}"/>
          </ac:spMkLst>
        </pc:spChg>
        <pc:spChg chg="mod ord">
          <ac:chgData name="Roger Weber" userId="5121a675575373c5" providerId="LiveId" clId="{C46E31ED-4A20-47FB-9D53-382D8AA21844}" dt="2023-07-23T18:47:34.535" v="85038" actId="20577"/>
          <ac:spMkLst>
            <pc:docMk/>
            <pc:sldMk cId="1248458260" sldId="646"/>
            <ac:spMk id="3" creationId="{8AAD87E5-B7BC-E7C0-159B-7A33E0E9FD49}"/>
          </ac:spMkLst>
        </pc:spChg>
        <pc:spChg chg="del">
          <ac:chgData name="Roger Weber" userId="5121a675575373c5" providerId="LiveId" clId="{C46E31ED-4A20-47FB-9D53-382D8AA21844}" dt="2023-07-16T17:30:02.385" v="47897" actId="700"/>
          <ac:spMkLst>
            <pc:docMk/>
            <pc:sldMk cId="1248458260" sldId="646"/>
            <ac:spMk id="4" creationId="{699889D4-235A-CDC1-46D6-1AC2054120CE}"/>
          </ac:spMkLst>
        </pc:spChg>
        <pc:spChg chg="add mod ord">
          <ac:chgData name="Roger Weber" userId="5121a675575373c5" providerId="LiveId" clId="{C46E31ED-4A20-47FB-9D53-382D8AA21844}" dt="2023-07-23T18:47:34.534" v="85037"/>
          <ac:spMkLst>
            <pc:docMk/>
            <pc:sldMk cId="1248458260" sldId="646"/>
            <ac:spMk id="5" creationId="{43AD92FF-F0FA-137E-2F0D-9C708254B638}"/>
          </ac:spMkLst>
        </pc:spChg>
        <pc:spChg chg="add mod ord">
          <ac:chgData name="Roger Weber" userId="5121a675575373c5" providerId="LiveId" clId="{C46E31ED-4A20-47FB-9D53-382D8AA21844}" dt="2023-07-22T11:02:33.542" v="63703" actId="948"/>
          <ac:spMkLst>
            <pc:docMk/>
            <pc:sldMk cId="1248458260" sldId="646"/>
            <ac:spMk id="6" creationId="{AE4E98AF-BE8B-5880-7F60-8FDC1B0FCEEE}"/>
          </ac:spMkLst>
        </pc:spChg>
        <pc:spChg chg="add mod">
          <ac:chgData name="Roger Weber" userId="5121a675575373c5" providerId="LiveId" clId="{C46E31ED-4A20-47FB-9D53-382D8AA21844}" dt="2023-07-16T18:07:23.640" v="51262" actId="14100"/>
          <ac:spMkLst>
            <pc:docMk/>
            <pc:sldMk cId="1248458260" sldId="646"/>
            <ac:spMk id="7" creationId="{9DCB9E96-E4FC-90CD-3C59-C07B9DAAE92F}"/>
          </ac:spMkLst>
        </pc:spChg>
      </pc:sldChg>
      <pc:sldChg chg="modSp new del mod">
        <pc:chgData name="Roger Weber" userId="5121a675575373c5" providerId="LiveId" clId="{C46E31ED-4A20-47FB-9D53-382D8AA21844}" dt="2023-07-16T08:59:19.109" v="44058" actId="2696"/>
        <pc:sldMkLst>
          <pc:docMk/>
          <pc:sldMk cId="2342336472" sldId="646"/>
        </pc:sldMkLst>
        <pc:spChg chg="mod">
          <ac:chgData name="Roger Weber" userId="5121a675575373c5" providerId="LiveId" clId="{C46E31ED-4A20-47FB-9D53-382D8AA21844}" dt="2023-07-16T08:22:41.547" v="44057"/>
          <ac:spMkLst>
            <pc:docMk/>
            <pc:sldMk cId="2342336472" sldId="646"/>
            <ac:spMk id="4" creationId="{1C2A9FD4-EE05-36DE-3291-710F9E5417C0}"/>
          </ac:spMkLst>
        </pc:spChg>
      </pc:sldChg>
      <pc:sldChg chg="addSp modSp new mod">
        <pc:chgData name="Roger Weber" userId="5121a675575373c5" providerId="LiveId" clId="{C46E31ED-4A20-47FB-9D53-382D8AA21844}" dt="2023-07-23T20:38:51.975" v="91632" actId="14100"/>
        <pc:sldMkLst>
          <pc:docMk/>
          <pc:sldMk cId="2237039264" sldId="647"/>
        </pc:sldMkLst>
        <pc:spChg chg="mod">
          <ac:chgData name="Roger Weber" userId="5121a675575373c5" providerId="LiveId" clId="{C46E31ED-4A20-47FB-9D53-382D8AA21844}" dt="2023-07-23T18:47:34.537" v="85042" actId="20577"/>
          <ac:spMkLst>
            <pc:docMk/>
            <pc:sldMk cId="2237039264" sldId="647"/>
            <ac:spMk id="2" creationId="{8D83B754-060D-3B28-0599-1916A0F0AC25}"/>
          </ac:spMkLst>
        </pc:spChg>
        <pc:spChg chg="mod">
          <ac:chgData name="Roger Weber" userId="5121a675575373c5" providerId="LiveId" clId="{C46E31ED-4A20-47FB-9D53-382D8AA21844}" dt="2023-07-23T20:22:07.913" v="91483" actId="948"/>
          <ac:spMkLst>
            <pc:docMk/>
            <pc:sldMk cId="2237039264" sldId="647"/>
            <ac:spMk id="3" creationId="{207A70B2-6570-5EEA-2D5A-2528A6C434A3}"/>
          </ac:spMkLst>
        </pc:spChg>
        <pc:picChg chg="add mod">
          <ac:chgData name="Roger Weber" userId="5121a675575373c5" providerId="LiveId" clId="{C46E31ED-4A20-47FB-9D53-382D8AA21844}" dt="2023-07-23T20:38:51.975" v="91632" actId="14100"/>
          <ac:picMkLst>
            <pc:docMk/>
            <pc:sldMk cId="2237039264" sldId="647"/>
            <ac:picMk id="4" creationId="{60EEDD79-4473-283C-F558-CF8DA898C1DB}"/>
          </ac:picMkLst>
        </pc:picChg>
        <pc:picChg chg="add mod">
          <ac:chgData name="Roger Weber" userId="5121a675575373c5" providerId="LiveId" clId="{C46E31ED-4A20-47FB-9D53-382D8AA21844}" dt="2023-07-23T20:22:13.656" v="91485" actId="1035"/>
          <ac:picMkLst>
            <pc:docMk/>
            <pc:sldMk cId="2237039264" sldId="647"/>
            <ac:picMk id="6" creationId="{40C19C73-4BEE-C3D0-E175-41C359A411C3}"/>
          </ac:picMkLst>
        </pc:picChg>
      </pc:sldChg>
      <pc:sldChg chg="addSp modSp new mod">
        <pc:chgData name="Roger Weber" userId="5121a675575373c5" providerId="LiveId" clId="{C46E31ED-4A20-47FB-9D53-382D8AA21844}" dt="2023-07-23T20:39:06.616" v="91633" actId="1076"/>
        <pc:sldMkLst>
          <pc:docMk/>
          <pc:sldMk cId="2145979082" sldId="648"/>
        </pc:sldMkLst>
        <pc:spChg chg="mod">
          <ac:chgData name="Roger Weber" userId="5121a675575373c5" providerId="LiveId" clId="{C46E31ED-4A20-47FB-9D53-382D8AA21844}" dt="2023-07-23T18:47:34.538" v="85043" actId="20577"/>
          <ac:spMkLst>
            <pc:docMk/>
            <pc:sldMk cId="2145979082" sldId="648"/>
            <ac:spMk id="2" creationId="{A61960BF-7920-5CC8-6466-EBACDA719FD9}"/>
          </ac:spMkLst>
        </pc:spChg>
        <pc:spChg chg="mod">
          <ac:chgData name="Roger Weber" userId="5121a675575373c5" providerId="LiveId" clId="{C46E31ED-4A20-47FB-9D53-382D8AA21844}" dt="2023-07-16T18:54:59.353" v="52743" actId="20577"/>
          <ac:spMkLst>
            <pc:docMk/>
            <pc:sldMk cId="2145979082" sldId="648"/>
            <ac:spMk id="3" creationId="{ED7FF12B-17B7-9F3A-E280-68354D06AD63}"/>
          </ac:spMkLst>
        </pc:spChg>
        <pc:picChg chg="add mod">
          <ac:chgData name="Roger Weber" userId="5121a675575373c5" providerId="LiveId" clId="{C46E31ED-4A20-47FB-9D53-382D8AA21844}" dt="2023-07-23T20:39:06.616" v="91633" actId="1076"/>
          <ac:picMkLst>
            <pc:docMk/>
            <pc:sldMk cId="2145979082" sldId="648"/>
            <ac:picMk id="4" creationId="{057F0047-F534-3150-8A11-F8A7415F8428}"/>
          </ac:picMkLst>
        </pc:picChg>
      </pc:sldChg>
      <pc:sldChg chg="addSp delSp modSp new mod modClrScheme chgLayout">
        <pc:chgData name="Roger Weber" userId="5121a675575373c5" providerId="LiveId" clId="{C46E31ED-4A20-47FB-9D53-382D8AA21844}" dt="2023-07-23T20:24:46.977" v="91520" actId="12789"/>
        <pc:sldMkLst>
          <pc:docMk/>
          <pc:sldMk cId="2753988596" sldId="649"/>
        </pc:sldMkLst>
        <pc:spChg chg="del">
          <ac:chgData name="Roger Weber" userId="5121a675575373c5" providerId="LiveId" clId="{C46E31ED-4A20-47FB-9D53-382D8AA21844}" dt="2023-07-16T19:21:49.129" v="53396" actId="700"/>
          <ac:spMkLst>
            <pc:docMk/>
            <pc:sldMk cId="2753988596" sldId="649"/>
            <ac:spMk id="2" creationId="{841E3E63-156B-D383-1287-4DF96F196B62}"/>
          </ac:spMkLst>
        </pc:spChg>
        <pc:spChg chg="mod ord">
          <ac:chgData name="Roger Weber" userId="5121a675575373c5" providerId="LiveId" clId="{C46E31ED-4A20-47FB-9D53-382D8AA21844}" dt="2023-07-23T18:47:34.540" v="85046" actId="20577"/>
          <ac:spMkLst>
            <pc:docMk/>
            <pc:sldMk cId="2753988596" sldId="649"/>
            <ac:spMk id="3" creationId="{BC1DDE5B-3D19-70D3-694E-0648641E28F3}"/>
          </ac:spMkLst>
        </pc:spChg>
        <pc:spChg chg="del mod ord">
          <ac:chgData name="Roger Weber" userId="5121a675575373c5" providerId="LiveId" clId="{C46E31ED-4A20-47FB-9D53-382D8AA21844}" dt="2023-07-16T19:21:49.129" v="53396" actId="700"/>
          <ac:spMkLst>
            <pc:docMk/>
            <pc:sldMk cId="2753988596" sldId="649"/>
            <ac:spMk id="4" creationId="{0E1922D8-1C5D-2424-D516-BE531902F4E6}"/>
          </ac:spMkLst>
        </pc:spChg>
        <pc:spChg chg="add mod ord">
          <ac:chgData name="Roger Weber" userId="5121a675575373c5" providerId="LiveId" clId="{C46E31ED-4A20-47FB-9D53-382D8AA21844}" dt="2023-07-22T11:19:24.075" v="63882" actId="313"/>
          <ac:spMkLst>
            <pc:docMk/>
            <pc:sldMk cId="2753988596" sldId="649"/>
            <ac:spMk id="5" creationId="{14E31179-B975-FA85-7032-B6626371281C}"/>
          </ac:spMkLst>
        </pc:spChg>
        <pc:spChg chg="add mod">
          <ac:chgData name="Roger Weber" userId="5121a675575373c5" providerId="LiveId" clId="{C46E31ED-4A20-47FB-9D53-382D8AA21844}" dt="2023-07-23T20:24:46.977" v="91520" actId="12789"/>
          <ac:spMkLst>
            <pc:docMk/>
            <pc:sldMk cId="2753988596" sldId="649"/>
            <ac:spMk id="6" creationId="{190539F8-F779-B215-7430-E18E7ADD2839}"/>
          </ac:spMkLst>
        </pc:spChg>
        <pc:spChg chg="add mod">
          <ac:chgData name="Roger Weber" userId="5121a675575373c5" providerId="LiveId" clId="{C46E31ED-4A20-47FB-9D53-382D8AA21844}" dt="2023-07-23T20:24:46.977" v="91520" actId="12789"/>
          <ac:spMkLst>
            <pc:docMk/>
            <pc:sldMk cId="2753988596" sldId="649"/>
            <ac:spMk id="7" creationId="{458B081B-FF62-3438-B530-48C194D52622}"/>
          </ac:spMkLst>
        </pc:spChg>
        <pc:spChg chg="add mod">
          <ac:chgData name="Roger Weber" userId="5121a675575373c5" providerId="LiveId" clId="{C46E31ED-4A20-47FB-9D53-382D8AA21844}" dt="2023-07-23T17:40:19.322" v="78364" actId="1035"/>
          <ac:spMkLst>
            <pc:docMk/>
            <pc:sldMk cId="2753988596" sldId="649"/>
            <ac:spMk id="8" creationId="{E7C414CD-6602-22F6-1B48-E89F923BE9CF}"/>
          </ac:spMkLst>
        </pc:spChg>
        <pc:spChg chg="add mod">
          <ac:chgData name="Roger Weber" userId="5121a675575373c5" providerId="LiveId" clId="{C46E31ED-4A20-47FB-9D53-382D8AA21844}" dt="2023-07-23T20:24:46.977" v="91520" actId="12789"/>
          <ac:spMkLst>
            <pc:docMk/>
            <pc:sldMk cId="2753988596" sldId="649"/>
            <ac:spMk id="9" creationId="{91201B6E-CD25-4377-66CF-AE45321812D9}"/>
          </ac:spMkLst>
        </pc:spChg>
        <pc:spChg chg="add mod">
          <ac:chgData name="Roger Weber" userId="5121a675575373c5" providerId="LiveId" clId="{C46E31ED-4A20-47FB-9D53-382D8AA21844}" dt="2023-07-23T17:40:19.322" v="78364" actId="1035"/>
          <ac:spMkLst>
            <pc:docMk/>
            <pc:sldMk cId="2753988596" sldId="649"/>
            <ac:spMk id="10" creationId="{DEBDBBB6-34E5-63AD-CFCD-9442A946B80A}"/>
          </ac:spMkLst>
        </pc:spChg>
        <pc:spChg chg="add mod">
          <ac:chgData name="Roger Weber" userId="5121a675575373c5" providerId="LiveId" clId="{C46E31ED-4A20-47FB-9D53-382D8AA21844}" dt="2023-07-23T17:40:19.322" v="78364" actId="1035"/>
          <ac:spMkLst>
            <pc:docMk/>
            <pc:sldMk cId="2753988596" sldId="649"/>
            <ac:spMk id="11" creationId="{E4983FB9-088A-6C48-F691-73B4D70146A3}"/>
          </ac:spMkLst>
        </pc:spChg>
        <pc:spChg chg="add mod">
          <ac:chgData name="Roger Weber" userId="5121a675575373c5" providerId="LiveId" clId="{C46E31ED-4A20-47FB-9D53-382D8AA21844}" dt="2023-07-23T17:40:19.322" v="78364" actId="1035"/>
          <ac:spMkLst>
            <pc:docMk/>
            <pc:sldMk cId="2753988596" sldId="649"/>
            <ac:spMk id="12" creationId="{AA27A327-9FA7-7A13-9EDA-02B98A35A7E4}"/>
          </ac:spMkLst>
        </pc:spChg>
        <pc:spChg chg="add mod">
          <ac:chgData name="Roger Weber" userId="5121a675575373c5" providerId="LiveId" clId="{C46E31ED-4A20-47FB-9D53-382D8AA21844}" dt="2023-07-23T17:40:19.322" v="78364" actId="1035"/>
          <ac:spMkLst>
            <pc:docMk/>
            <pc:sldMk cId="2753988596" sldId="649"/>
            <ac:spMk id="13" creationId="{CFD53E40-B65F-1795-E9F5-5BDE22608901}"/>
          </ac:spMkLst>
        </pc:spChg>
        <pc:spChg chg="add mod">
          <ac:chgData name="Roger Weber" userId="5121a675575373c5" providerId="LiveId" clId="{C46E31ED-4A20-47FB-9D53-382D8AA21844}" dt="2023-07-23T17:40:19.322" v="78364" actId="1035"/>
          <ac:spMkLst>
            <pc:docMk/>
            <pc:sldMk cId="2753988596" sldId="649"/>
            <ac:spMk id="14" creationId="{DD62D318-54B0-5DFF-BD92-8133D90996C7}"/>
          </ac:spMkLst>
        </pc:spChg>
        <pc:spChg chg="add mod">
          <ac:chgData name="Roger Weber" userId="5121a675575373c5" providerId="LiveId" clId="{C46E31ED-4A20-47FB-9D53-382D8AA21844}" dt="2023-07-23T20:24:46.977" v="91520" actId="12789"/>
          <ac:spMkLst>
            <pc:docMk/>
            <pc:sldMk cId="2753988596" sldId="649"/>
            <ac:spMk id="15" creationId="{0DEB13A9-7FC5-F0BF-FB70-E9DB258346B6}"/>
          </ac:spMkLst>
        </pc:spChg>
        <pc:spChg chg="add mod">
          <ac:chgData name="Roger Weber" userId="5121a675575373c5" providerId="LiveId" clId="{C46E31ED-4A20-47FB-9D53-382D8AA21844}" dt="2023-07-23T17:40:19.322" v="78364" actId="1035"/>
          <ac:spMkLst>
            <pc:docMk/>
            <pc:sldMk cId="2753988596" sldId="649"/>
            <ac:spMk id="16" creationId="{EB15E473-4468-5B49-0CEA-44FD357B3298}"/>
          </ac:spMkLst>
        </pc:spChg>
        <pc:spChg chg="add mod">
          <ac:chgData name="Roger Weber" userId="5121a675575373c5" providerId="LiveId" clId="{C46E31ED-4A20-47FB-9D53-382D8AA21844}" dt="2023-07-23T20:24:46.977" v="91520" actId="12789"/>
          <ac:spMkLst>
            <pc:docMk/>
            <pc:sldMk cId="2753988596" sldId="649"/>
            <ac:spMk id="17" creationId="{52BD0561-3D7E-0EED-1DD4-D91ADC39640E}"/>
          </ac:spMkLst>
        </pc:spChg>
        <pc:spChg chg="add mod">
          <ac:chgData name="Roger Weber" userId="5121a675575373c5" providerId="LiveId" clId="{C46E31ED-4A20-47FB-9D53-382D8AA21844}" dt="2023-07-23T20:24:46.977" v="91520" actId="12789"/>
          <ac:spMkLst>
            <pc:docMk/>
            <pc:sldMk cId="2753988596" sldId="649"/>
            <ac:spMk id="18" creationId="{EF331878-293A-CE90-6578-1C1F7B9E218E}"/>
          </ac:spMkLst>
        </pc:spChg>
        <pc:spChg chg="add mod ord">
          <ac:chgData name="Roger Weber" userId="5121a675575373c5" providerId="LiveId" clId="{C46E31ED-4A20-47FB-9D53-382D8AA21844}" dt="2023-07-23T17:40:19.322" v="78364" actId="1035"/>
          <ac:spMkLst>
            <pc:docMk/>
            <pc:sldMk cId="2753988596" sldId="649"/>
            <ac:spMk id="23" creationId="{63B38619-6A0C-BE27-FE73-2831C017A1A8}"/>
          </ac:spMkLst>
        </pc:spChg>
        <pc:picChg chg="add mod">
          <ac:chgData name="Roger Weber" userId="5121a675575373c5" providerId="LiveId" clId="{C46E31ED-4A20-47FB-9D53-382D8AA21844}" dt="2023-07-23T20:24:46.977" v="91520" actId="12789"/>
          <ac:picMkLst>
            <pc:docMk/>
            <pc:sldMk cId="2753988596" sldId="649"/>
            <ac:picMk id="1026" creationId="{A5071C3D-6E5B-FB39-5212-D9FE75541B0E}"/>
          </ac:picMkLst>
        </pc:picChg>
        <pc:cxnChg chg="add mod">
          <ac:chgData name="Roger Weber" userId="5121a675575373c5" providerId="LiveId" clId="{C46E31ED-4A20-47FB-9D53-382D8AA21844}" dt="2023-07-23T20:24:46.977" v="91520" actId="12789"/>
          <ac:cxnSpMkLst>
            <pc:docMk/>
            <pc:sldMk cId="2753988596" sldId="649"/>
            <ac:cxnSpMk id="20" creationId="{985A3170-9E70-2676-F7D4-92D6313A08EB}"/>
          </ac:cxnSpMkLst>
        </pc:cxnChg>
        <pc:cxnChg chg="add mod">
          <ac:chgData name="Roger Weber" userId="5121a675575373c5" providerId="LiveId" clId="{C46E31ED-4A20-47FB-9D53-382D8AA21844}" dt="2023-07-23T20:24:46.977" v="91520" actId="12789"/>
          <ac:cxnSpMkLst>
            <pc:docMk/>
            <pc:sldMk cId="2753988596" sldId="649"/>
            <ac:cxnSpMk id="22" creationId="{E3C3ED30-F04C-7CEB-4834-A0D99778E139}"/>
          </ac:cxnSpMkLst>
        </pc:cxnChg>
      </pc:sldChg>
      <pc:sldChg chg="addSp modSp new mod">
        <pc:chgData name="Roger Weber" userId="5121a675575373c5" providerId="LiveId" clId="{C46E31ED-4A20-47FB-9D53-382D8AA21844}" dt="2023-07-23T20:05:19.267" v="91350" actId="6549"/>
        <pc:sldMkLst>
          <pc:docMk/>
          <pc:sldMk cId="1469812675" sldId="650"/>
        </pc:sldMkLst>
        <pc:spChg chg="mod">
          <ac:chgData name="Roger Weber" userId="5121a675575373c5" providerId="LiveId" clId="{C46E31ED-4A20-47FB-9D53-382D8AA21844}" dt="2023-07-23T18:47:34.502" v="84999" actId="20577"/>
          <ac:spMkLst>
            <pc:docMk/>
            <pc:sldMk cId="1469812675" sldId="650"/>
            <ac:spMk id="2" creationId="{D61BAFC2-AB13-B898-F834-321912EC023B}"/>
          </ac:spMkLst>
        </pc:spChg>
        <pc:spChg chg="mod">
          <ac:chgData name="Roger Weber" userId="5121a675575373c5" providerId="LiveId" clId="{C46E31ED-4A20-47FB-9D53-382D8AA21844}" dt="2023-07-23T20:05:19.267" v="91350" actId="6549"/>
          <ac:spMkLst>
            <pc:docMk/>
            <pc:sldMk cId="1469812675" sldId="650"/>
            <ac:spMk id="3" creationId="{1A24335E-FA51-D7E6-997D-D7E612879D53}"/>
          </ac:spMkLst>
        </pc:spChg>
        <pc:spChg chg="add mod">
          <ac:chgData name="Roger Weber" userId="5121a675575373c5" providerId="LiveId" clId="{C46E31ED-4A20-47FB-9D53-382D8AA21844}" dt="2023-07-22T09:26:39.917" v="58738" actId="2711"/>
          <ac:spMkLst>
            <pc:docMk/>
            <pc:sldMk cId="1469812675" sldId="650"/>
            <ac:spMk id="5" creationId="{9BD71536-4E1F-C251-C84A-B5C01D7D8A6E}"/>
          </ac:spMkLst>
        </pc:spChg>
        <pc:graphicFrameChg chg="add mod modGraphic">
          <ac:chgData name="Roger Weber" userId="5121a675575373c5" providerId="LiveId" clId="{C46E31ED-4A20-47FB-9D53-382D8AA21844}" dt="2023-07-23T17:37:19.358" v="78343" actId="1076"/>
          <ac:graphicFrameMkLst>
            <pc:docMk/>
            <pc:sldMk cId="1469812675" sldId="650"/>
            <ac:graphicFrameMk id="4" creationId="{AF9AC8E9-65FD-5F35-8662-4A62268AAF61}"/>
          </ac:graphicFrameMkLst>
        </pc:graphicFrameChg>
      </pc:sldChg>
      <pc:sldChg chg="delSp modSp add mod">
        <pc:chgData name="Roger Weber" userId="5121a675575373c5" providerId="LiveId" clId="{C46E31ED-4A20-47FB-9D53-382D8AA21844}" dt="2023-07-23T18:47:34.503" v="85000" actId="20577"/>
        <pc:sldMkLst>
          <pc:docMk/>
          <pc:sldMk cId="3237675008" sldId="651"/>
        </pc:sldMkLst>
        <pc:spChg chg="mod">
          <ac:chgData name="Roger Weber" userId="5121a675575373c5" providerId="LiveId" clId="{C46E31ED-4A20-47FB-9D53-382D8AA21844}" dt="2023-07-23T18:47:34.503" v="85000" actId="20577"/>
          <ac:spMkLst>
            <pc:docMk/>
            <pc:sldMk cId="3237675008" sldId="651"/>
            <ac:spMk id="2" creationId="{D61BAFC2-AB13-B898-F834-321912EC023B}"/>
          </ac:spMkLst>
        </pc:spChg>
        <pc:spChg chg="mod">
          <ac:chgData name="Roger Weber" userId="5121a675575373c5" providerId="LiveId" clId="{C46E31ED-4A20-47FB-9D53-382D8AA21844}" dt="2023-07-23T17:37:25.861" v="78344" actId="14100"/>
          <ac:spMkLst>
            <pc:docMk/>
            <pc:sldMk cId="3237675008" sldId="651"/>
            <ac:spMk id="3" creationId="{1A24335E-FA51-D7E6-997D-D7E612879D53}"/>
          </ac:spMkLst>
        </pc:spChg>
        <pc:spChg chg="del">
          <ac:chgData name="Roger Weber" userId="5121a675575373c5" providerId="LiveId" clId="{C46E31ED-4A20-47FB-9D53-382D8AA21844}" dt="2023-07-22T09:46:26.334" v="60325" actId="478"/>
          <ac:spMkLst>
            <pc:docMk/>
            <pc:sldMk cId="3237675008" sldId="651"/>
            <ac:spMk id="5" creationId="{9BD71536-4E1F-C251-C84A-B5C01D7D8A6E}"/>
          </ac:spMkLst>
        </pc:spChg>
        <pc:graphicFrameChg chg="del">
          <ac:chgData name="Roger Weber" userId="5121a675575373c5" providerId="LiveId" clId="{C46E31ED-4A20-47FB-9D53-382D8AA21844}" dt="2023-07-22T09:46:05.665" v="60322" actId="478"/>
          <ac:graphicFrameMkLst>
            <pc:docMk/>
            <pc:sldMk cId="3237675008" sldId="651"/>
            <ac:graphicFrameMk id="4" creationId="{AF9AC8E9-65FD-5F35-8662-4A62268AAF61}"/>
          </ac:graphicFrameMkLst>
        </pc:graphicFrameChg>
      </pc:sldChg>
      <pc:sldChg chg="addSp delSp modSp new mod">
        <pc:chgData name="Roger Weber" userId="5121a675575373c5" providerId="LiveId" clId="{C46E31ED-4A20-47FB-9D53-382D8AA21844}" dt="2023-07-23T20:25:59.862" v="91529" actId="14100"/>
        <pc:sldMkLst>
          <pc:docMk/>
          <pc:sldMk cId="1814333276" sldId="652"/>
        </pc:sldMkLst>
        <pc:spChg chg="mod">
          <ac:chgData name="Roger Weber" userId="5121a675575373c5" providerId="LiveId" clId="{C46E31ED-4A20-47FB-9D53-382D8AA21844}" dt="2023-07-23T18:47:34.541" v="85047" actId="20577"/>
          <ac:spMkLst>
            <pc:docMk/>
            <pc:sldMk cId="1814333276" sldId="652"/>
            <ac:spMk id="2" creationId="{BC020D8B-52DE-1C61-F4F0-5D248F568266}"/>
          </ac:spMkLst>
        </pc:spChg>
        <pc:spChg chg="mod">
          <ac:chgData name="Roger Weber" userId="5121a675575373c5" providerId="LiveId" clId="{C46E31ED-4A20-47FB-9D53-382D8AA21844}" dt="2023-07-22T12:40:13.782" v="66871" actId="6549"/>
          <ac:spMkLst>
            <pc:docMk/>
            <pc:sldMk cId="1814333276" sldId="652"/>
            <ac:spMk id="3" creationId="{C277CC3E-9E99-25B1-DF69-694E4C576B5D}"/>
          </ac:spMkLst>
        </pc:spChg>
        <pc:spChg chg="add mod">
          <ac:chgData name="Roger Weber" userId="5121a675575373c5" providerId="LiveId" clId="{C46E31ED-4A20-47FB-9D53-382D8AA21844}" dt="2023-07-23T17:40:24.970" v="78365" actId="1035"/>
          <ac:spMkLst>
            <pc:docMk/>
            <pc:sldMk cId="1814333276" sldId="652"/>
            <ac:spMk id="4" creationId="{834F2628-CE55-A41B-33E3-0C86A591A440}"/>
          </ac:spMkLst>
        </pc:spChg>
        <pc:spChg chg="add del mod">
          <ac:chgData name="Roger Weber" userId="5121a675575373c5" providerId="LiveId" clId="{C46E31ED-4A20-47FB-9D53-382D8AA21844}" dt="2023-07-23T17:40:24.970" v="78365" actId="1035"/>
          <ac:spMkLst>
            <pc:docMk/>
            <pc:sldMk cId="1814333276" sldId="652"/>
            <ac:spMk id="5" creationId="{A70B9ECA-1536-62F9-E807-1A21F3409D01}"/>
          </ac:spMkLst>
        </pc:spChg>
        <pc:spChg chg="add del mod">
          <ac:chgData name="Roger Weber" userId="5121a675575373c5" providerId="LiveId" clId="{C46E31ED-4A20-47FB-9D53-382D8AA21844}" dt="2023-07-22T12:11:01.841" v="65921" actId="478"/>
          <ac:spMkLst>
            <pc:docMk/>
            <pc:sldMk cId="1814333276" sldId="652"/>
            <ac:spMk id="6" creationId="{052F4683-4295-7E33-6D73-702FC1B1D915}"/>
          </ac:spMkLst>
        </pc:spChg>
        <pc:spChg chg="add mod">
          <ac:chgData name="Roger Weber" userId="5121a675575373c5" providerId="LiveId" clId="{C46E31ED-4A20-47FB-9D53-382D8AA21844}" dt="2023-07-23T20:25:35.030" v="91524" actId="14100"/>
          <ac:spMkLst>
            <pc:docMk/>
            <pc:sldMk cId="1814333276" sldId="652"/>
            <ac:spMk id="7" creationId="{12CD9192-4B4B-BF1F-7CC1-C1A1EA527AA1}"/>
          </ac:spMkLst>
        </pc:spChg>
        <pc:spChg chg="add mod">
          <ac:chgData name="Roger Weber" userId="5121a675575373c5" providerId="LiveId" clId="{C46E31ED-4A20-47FB-9D53-382D8AA21844}" dt="2023-07-23T17:40:24.970" v="78365" actId="1035"/>
          <ac:spMkLst>
            <pc:docMk/>
            <pc:sldMk cId="1814333276" sldId="652"/>
            <ac:spMk id="8" creationId="{78C43973-BB6F-F372-6CC5-8E9A17CF76E2}"/>
          </ac:spMkLst>
        </pc:spChg>
        <pc:spChg chg="add mod">
          <ac:chgData name="Roger Weber" userId="5121a675575373c5" providerId="LiveId" clId="{C46E31ED-4A20-47FB-9D53-382D8AA21844}" dt="2023-07-23T20:25:14.336" v="91522" actId="1076"/>
          <ac:spMkLst>
            <pc:docMk/>
            <pc:sldMk cId="1814333276" sldId="652"/>
            <ac:spMk id="9" creationId="{D2826036-465E-76CF-844C-D1501335ED1F}"/>
          </ac:spMkLst>
        </pc:spChg>
        <pc:spChg chg="add mod">
          <ac:chgData name="Roger Weber" userId="5121a675575373c5" providerId="LiveId" clId="{C46E31ED-4A20-47FB-9D53-382D8AA21844}" dt="2023-07-23T20:25:59.862" v="91529" actId="14100"/>
          <ac:spMkLst>
            <pc:docMk/>
            <pc:sldMk cId="1814333276" sldId="652"/>
            <ac:spMk id="10" creationId="{1DC5AB89-EFC4-1103-2D06-6505A997D946}"/>
          </ac:spMkLst>
        </pc:spChg>
        <pc:spChg chg="add mod">
          <ac:chgData name="Roger Weber" userId="5121a675575373c5" providerId="LiveId" clId="{C46E31ED-4A20-47FB-9D53-382D8AA21844}" dt="2023-07-23T20:25:48.170" v="91527" actId="14100"/>
          <ac:spMkLst>
            <pc:docMk/>
            <pc:sldMk cId="1814333276" sldId="652"/>
            <ac:spMk id="11" creationId="{40B89B3A-E67C-C00C-FEB2-B716ACCAD5BF}"/>
          </ac:spMkLst>
        </pc:spChg>
        <pc:spChg chg="add mod">
          <ac:chgData name="Roger Weber" userId="5121a675575373c5" providerId="LiveId" clId="{C46E31ED-4A20-47FB-9D53-382D8AA21844}" dt="2023-07-23T17:40:24.970" v="78365" actId="1035"/>
          <ac:spMkLst>
            <pc:docMk/>
            <pc:sldMk cId="1814333276" sldId="652"/>
            <ac:spMk id="12" creationId="{4E7DDEE2-E137-9E40-0E66-C72E2AB9515B}"/>
          </ac:spMkLst>
        </pc:spChg>
      </pc:sldChg>
      <pc:sldChg chg="modSp new del mod">
        <pc:chgData name="Roger Weber" userId="5121a675575373c5" providerId="LiveId" clId="{C46E31ED-4A20-47FB-9D53-382D8AA21844}" dt="2023-07-22T10:46:48.465" v="63588" actId="2696"/>
        <pc:sldMkLst>
          <pc:docMk/>
          <pc:sldMk cId="4016663465" sldId="652"/>
        </pc:sldMkLst>
        <pc:spChg chg="mod">
          <ac:chgData name="Roger Weber" userId="5121a675575373c5" providerId="LiveId" clId="{C46E31ED-4A20-47FB-9D53-382D8AA21844}" dt="2023-07-22T10:46:42.206" v="63587" actId="20577"/>
          <ac:spMkLst>
            <pc:docMk/>
            <pc:sldMk cId="4016663465" sldId="652"/>
            <ac:spMk id="4" creationId="{27E878A7-6C2B-603D-E7DA-7F0FFBFBEE98}"/>
          </ac:spMkLst>
        </pc:spChg>
      </pc:sldChg>
      <pc:sldChg chg="addSp delSp modSp add mod chgLayout">
        <pc:chgData name="Roger Weber" userId="5121a675575373c5" providerId="LiveId" clId="{C46E31ED-4A20-47FB-9D53-382D8AA21844}" dt="2023-07-23T18:47:34.542" v="85048" actId="20577"/>
        <pc:sldMkLst>
          <pc:docMk/>
          <pc:sldMk cId="1019872302" sldId="653"/>
        </pc:sldMkLst>
        <pc:spChg chg="mod ord">
          <ac:chgData name="Roger Weber" userId="5121a675575373c5" providerId="LiveId" clId="{C46E31ED-4A20-47FB-9D53-382D8AA21844}" dt="2023-07-23T18:47:34.542" v="85048" actId="20577"/>
          <ac:spMkLst>
            <pc:docMk/>
            <pc:sldMk cId="1019872302" sldId="653"/>
            <ac:spMk id="3" creationId="{BC1DDE5B-3D19-70D3-694E-0648641E28F3}"/>
          </ac:spMkLst>
        </pc:spChg>
        <pc:spChg chg="mod ord">
          <ac:chgData name="Roger Weber" userId="5121a675575373c5" providerId="LiveId" clId="{C46E31ED-4A20-47FB-9D53-382D8AA21844}" dt="2023-07-22T13:25:04.182" v="70697" actId="6549"/>
          <ac:spMkLst>
            <pc:docMk/>
            <pc:sldMk cId="1019872302" sldId="653"/>
            <ac:spMk id="5" creationId="{14E31179-B975-FA85-7032-B6626371281C}"/>
          </ac:spMkLst>
        </pc:spChg>
        <pc:spChg chg="add del">
          <ac:chgData name="Roger Weber" userId="5121a675575373c5" providerId="LiveId" clId="{C46E31ED-4A20-47FB-9D53-382D8AA21844}" dt="2023-07-22T12:49:49.293" v="66914" actId="478"/>
          <ac:spMkLst>
            <pc:docMk/>
            <pc:sldMk cId="1019872302" sldId="653"/>
            <ac:spMk id="6" creationId="{190539F8-F779-B215-7430-E18E7ADD2839}"/>
          </ac:spMkLst>
        </pc:spChg>
        <pc:spChg chg="add del">
          <ac:chgData name="Roger Weber" userId="5121a675575373c5" providerId="LiveId" clId="{C46E31ED-4A20-47FB-9D53-382D8AA21844}" dt="2023-07-22T12:49:49.293" v="66914" actId="478"/>
          <ac:spMkLst>
            <pc:docMk/>
            <pc:sldMk cId="1019872302" sldId="653"/>
            <ac:spMk id="7" creationId="{458B081B-FF62-3438-B530-48C194D52622}"/>
          </ac:spMkLst>
        </pc:spChg>
        <pc:spChg chg="add del">
          <ac:chgData name="Roger Weber" userId="5121a675575373c5" providerId="LiveId" clId="{C46E31ED-4A20-47FB-9D53-382D8AA21844}" dt="2023-07-22T12:49:49.293" v="66914" actId="478"/>
          <ac:spMkLst>
            <pc:docMk/>
            <pc:sldMk cId="1019872302" sldId="653"/>
            <ac:spMk id="8" creationId="{E7C414CD-6602-22F6-1B48-E89F923BE9CF}"/>
          </ac:spMkLst>
        </pc:spChg>
        <pc:spChg chg="add del">
          <ac:chgData name="Roger Weber" userId="5121a675575373c5" providerId="LiveId" clId="{C46E31ED-4A20-47FB-9D53-382D8AA21844}" dt="2023-07-22T12:49:49.293" v="66914" actId="478"/>
          <ac:spMkLst>
            <pc:docMk/>
            <pc:sldMk cId="1019872302" sldId="653"/>
            <ac:spMk id="9" creationId="{91201B6E-CD25-4377-66CF-AE45321812D9}"/>
          </ac:spMkLst>
        </pc:spChg>
        <pc:spChg chg="add del">
          <ac:chgData name="Roger Weber" userId="5121a675575373c5" providerId="LiveId" clId="{C46E31ED-4A20-47FB-9D53-382D8AA21844}" dt="2023-07-22T12:49:49.293" v="66914" actId="478"/>
          <ac:spMkLst>
            <pc:docMk/>
            <pc:sldMk cId="1019872302" sldId="653"/>
            <ac:spMk id="10" creationId="{DEBDBBB6-34E5-63AD-CFCD-9442A946B80A}"/>
          </ac:spMkLst>
        </pc:spChg>
        <pc:spChg chg="add del">
          <ac:chgData name="Roger Weber" userId="5121a675575373c5" providerId="LiveId" clId="{C46E31ED-4A20-47FB-9D53-382D8AA21844}" dt="2023-07-22T12:49:49.293" v="66914" actId="478"/>
          <ac:spMkLst>
            <pc:docMk/>
            <pc:sldMk cId="1019872302" sldId="653"/>
            <ac:spMk id="11" creationId="{E4983FB9-088A-6C48-F691-73B4D70146A3}"/>
          </ac:spMkLst>
        </pc:spChg>
        <pc:spChg chg="add del">
          <ac:chgData name="Roger Weber" userId="5121a675575373c5" providerId="LiveId" clId="{C46E31ED-4A20-47FB-9D53-382D8AA21844}" dt="2023-07-22T12:49:49.293" v="66914" actId="478"/>
          <ac:spMkLst>
            <pc:docMk/>
            <pc:sldMk cId="1019872302" sldId="653"/>
            <ac:spMk id="12" creationId="{AA27A327-9FA7-7A13-9EDA-02B98A35A7E4}"/>
          </ac:spMkLst>
        </pc:spChg>
        <pc:spChg chg="add del">
          <ac:chgData name="Roger Weber" userId="5121a675575373c5" providerId="LiveId" clId="{C46E31ED-4A20-47FB-9D53-382D8AA21844}" dt="2023-07-22T12:49:49.293" v="66914" actId="478"/>
          <ac:spMkLst>
            <pc:docMk/>
            <pc:sldMk cId="1019872302" sldId="653"/>
            <ac:spMk id="13" creationId="{CFD53E40-B65F-1795-E9F5-5BDE22608901}"/>
          </ac:spMkLst>
        </pc:spChg>
        <pc:spChg chg="add del">
          <ac:chgData name="Roger Weber" userId="5121a675575373c5" providerId="LiveId" clId="{C46E31ED-4A20-47FB-9D53-382D8AA21844}" dt="2023-07-22T12:49:49.293" v="66914" actId="478"/>
          <ac:spMkLst>
            <pc:docMk/>
            <pc:sldMk cId="1019872302" sldId="653"/>
            <ac:spMk id="14" creationId="{DD62D318-54B0-5DFF-BD92-8133D90996C7}"/>
          </ac:spMkLst>
        </pc:spChg>
        <pc:spChg chg="add del">
          <ac:chgData name="Roger Weber" userId="5121a675575373c5" providerId="LiveId" clId="{C46E31ED-4A20-47FB-9D53-382D8AA21844}" dt="2023-07-22T12:49:49.293" v="66914" actId="478"/>
          <ac:spMkLst>
            <pc:docMk/>
            <pc:sldMk cId="1019872302" sldId="653"/>
            <ac:spMk id="15" creationId="{0DEB13A9-7FC5-F0BF-FB70-E9DB258346B6}"/>
          </ac:spMkLst>
        </pc:spChg>
        <pc:spChg chg="add del">
          <ac:chgData name="Roger Weber" userId="5121a675575373c5" providerId="LiveId" clId="{C46E31ED-4A20-47FB-9D53-382D8AA21844}" dt="2023-07-22T12:49:49.293" v="66914" actId="478"/>
          <ac:spMkLst>
            <pc:docMk/>
            <pc:sldMk cId="1019872302" sldId="653"/>
            <ac:spMk id="16" creationId="{EB15E473-4468-5B49-0CEA-44FD357B3298}"/>
          </ac:spMkLst>
        </pc:spChg>
        <pc:spChg chg="add del">
          <ac:chgData name="Roger Weber" userId="5121a675575373c5" providerId="LiveId" clId="{C46E31ED-4A20-47FB-9D53-382D8AA21844}" dt="2023-07-22T12:49:49.293" v="66914" actId="478"/>
          <ac:spMkLst>
            <pc:docMk/>
            <pc:sldMk cId="1019872302" sldId="653"/>
            <ac:spMk id="17" creationId="{52BD0561-3D7E-0EED-1DD4-D91ADC39640E}"/>
          </ac:spMkLst>
        </pc:spChg>
        <pc:spChg chg="add del">
          <ac:chgData name="Roger Weber" userId="5121a675575373c5" providerId="LiveId" clId="{C46E31ED-4A20-47FB-9D53-382D8AA21844}" dt="2023-07-22T12:49:49.293" v="66914" actId="478"/>
          <ac:spMkLst>
            <pc:docMk/>
            <pc:sldMk cId="1019872302" sldId="653"/>
            <ac:spMk id="18" creationId="{EF331878-293A-CE90-6578-1C1F7B9E218E}"/>
          </ac:spMkLst>
        </pc:spChg>
        <pc:spChg chg="add del">
          <ac:chgData name="Roger Weber" userId="5121a675575373c5" providerId="LiveId" clId="{C46E31ED-4A20-47FB-9D53-382D8AA21844}" dt="2023-07-22T12:49:49.293" v="66914" actId="478"/>
          <ac:spMkLst>
            <pc:docMk/>
            <pc:sldMk cId="1019872302" sldId="653"/>
            <ac:spMk id="23" creationId="{63B38619-6A0C-BE27-FE73-2831C017A1A8}"/>
          </ac:spMkLst>
        </pc:spChg>
        <pc:picChg chg="add del">
          <ac:chgData name="Roger Weber" userId="5121a675575373c5" providerId="LiveId" clId="{C46E31ED-4A20-47FB-9D53-382D8AA21844}" dt="2023-07-22T12:49:49.293" v="66914" actId="478"/>
          <ac:picMkLst>
            <pc:docMk/>
            <pc:sldMk cId="1019872302" sldId="653"/>
            <ac:picMk id="1026" creationId="{A5071C3D-6E5B-FB39-5212-D9FE75541B0E}"/>
          </ac:picMkLst>
        </pc:picChg>
        <pc:cxnChg chg="add del">
          <ac:chgData name="Roger Weber" userId="5121a675575373c5" providerId="LiveId" clId="{C46E31ED-4A20-47FB-9D53-382D8AA21844}" dt="2023-07-22T12:49:49.293" v="66914" actId="478"/>
          <ac:cxnSpMkLst>
            <pc:docMk/>
            <pc:sldMk cId="1019872302" sldId="653"/>
            <ac:cxnSpMk id="20" creationId="{985A3170-9E70-2676-F7D4-92D6313A08EB}"/>
          </ac:cxnSpMkLst>
        </pc:cxnChg>
        <pc:cxnChg chg="add del">
          <ac:chgData name="Roger Weber" userId="5121a675575373c5" providerId="LiveId" clId="{C46E31ED-4A20-47FB-9D53-382D8AA21844}" dt="2023-07-22T12:49:49.293" v="66914" actId="478"/>
          <ac:cxnSpMkLst>
            <pc:docMk/>
            <pc:sldMk cId="1019872302" sldId="653"/>
            <ac:cxnSpMk id="22" creationId="{E3C3ED30-F04C-7CEB-4834-A0D99778E139}"/>
          </ac:cxnSpMkLst>
        </pc:cxnChg>
      </pc:sldChg>
      <pc:sldChg chg="add del">
        <pc:chgData name="Roger Weber" userId="5121a675575373c5" providerId="LiveId" clId="{C46E31ED-4A20-47FB-9D53-382D8AA21844}" dt="2023-07-23T18:01:44.518" v="80289" actId="2696"/>
        <pc:sldMkLst>
          <pc:docMk/>
          <pc:sldMk cId="1841031849" sldId="654"/>
        </pc:sldMkLst>
      </pc:sldChg>
      <pc:sldChg chg="addSp modSp add mod ord">
        <pc:chgData name="Roger Weber" userId="5121a675575373c5" providerId="LiveId" clId="{C46E31ED-4A20-47FB-9D53-382D8AA21844}" dt="2023-07-23T20:28:58.871" v="91544" actId="208"/>
        <pc:sldMkLst>
          <pc:docMk/>
          <pc:sldMk cId="321178436" sldId="655"/>
        </pc:sldMkLst>
        <pc:spChg chg="add mod ord">
          <ac:chgData name="Roger Weber" userId="5121a675575373c5" providerId="LiveId" clId="{C46E31ED-4A20-47FB-9D53-382D8AA21844}" dt="2023-07-23T18:39:12.402" v="84326" actId="14100"/>
          <ac:spMkLst>
            <pc:docMk/>
            <pc:sldMk cId="321178436" sldId="655"/>
            <ac:spMk id="2" creationId="{39D0129B-3576-0361-6978-406BBA7A9809}"/>
          </ac:spMkLst>
        </pc:spChg>
        <pc:spChg chg="mod">
          <ac:chgData name="Roger Weber" userId="5121a675575373c5" providerId="LiveId" clId="{C46E31ED-4A20-47FB-9D53-382D8AA21844}" dt="2023-07-23T18:43:42.696" v="84711" actId="5793"/>
          <ac:spMkLst>
            <pc:docMk/>
            <pc:sldMk cId="321178436" sldId="655"/>
            <ac:spMk id="3" creationId="{21715F64-8E32-4C7A-860B-708EF0907F71}"/>
          </ac:spMkLst>
        </pc:spChg>
        <pc:spChg chg="mod">
          <ac:chgData name="Roger Weber" userId="5121a675575373c5" providerId="LiveId" clId="{C46E31ED-4A20-47FB-9D53-382D8AA21844}" dt="2023-07-23T18:47:34.548" v="85057" actId="20577"/>
          <ac:spMkLst>
            <pc:docMk/>
            <pc:sldMk cId="321178436" sldId="655"/>
            <ac:spMk id="4" creationId="{49E910CA-04DB-4E0C-B96E-FA5E50CC89B8}"/>
          </ac:spMkLst>
        </pc:spChg>
        <pc:spChg chg="mod">
          <ac:chgData name="Roger Weber" userId="5121a675575373c5" providerId="LiveId" clId="{C46E31ED-4A20-47FB-9D53-382D8AA21844}" dt="2023-07-23T18:38:29.334" v="84279" actId="1036"/>
          <ac:spMkLst>
            <pc:docMk/>
            <pc:sldMk cId="321178436" sldId="655"/>
            <ac:spMk id="5" creationId="{4CC9C2E2-0C66-4060-AF39-88CD8B65EBFE}"/>
          </ac:spMkLst>
        </pc:spChg>
        <pc:spChg chg="mod">
          <ac:chgData name="Roger Weber" userId="5121a675575373c5" providerId="LiveId" clId="{C46E31ED-4A20-47FB-9D53-382D8AA21844}" dt="2023-07-23T18:38:29.334" v="84279" actId="1036"/>
          <ac:spMkLst>
            <pc:docMk/>
            <pc:sldMk cId="321178436" sldId="655"/>
            <ac:spMk id="9" creationId="{7DC12C6F-FD93-486F-BD1E-BA6F585356BE}"/>
          </ac:spMkLst>
        </pc:spChg>
        <pc:spChg chg="mod">
          <ac:chgData name="Roger Weber" userId="5121a675575373c5" providerId="LiveId" clId="{C46E31ED-4A20-47FB-9D53-382D8AA21844}" dt="2023-07-23T18:38:29.334" v="84279" actId="1036"/>
          <ac:spMkLst>
            <pc:docMk/>
            <pc:sldMk cId="321178436" sldId="655"/>
            <ac:spMk id="12" creationId="{A43A6302-5029-4310-9D56-E7BBB5946D1F}"/>
          </ac:spMkLst>
        </pc:spChg>
        <pc:spChg chg="mod">
          <ac:chgData name="Roger Weber" userId="5121a675575373c5" providerId="LiveId" clId="{C46E31ED-4A20-47FB-9D53-382D8AA21844}" dt="2023-07-23T18:38:29.334" v="84279" actId="1036"/>
          <ac:spMkLst>
            <pc:docMk/>
            <pc:sldMk cId="321178436" sldId="655"/>
            <ac:spMk id="13" creationId="{676478D9-A082-4DFD-B8FD-CF35D7CC44FB}"/>
          </ac:spMkLst>
        </pc:spChg>
        <pc:spChg chg="mod">
          <ac:chgData name="Roger Weber" userId="5121a675575373c5" providerId="LiveId" clId="{C46E31ED-4A20-47FB-9D53-382D8AA21844}" dt="2023-07-23T18:38:29.334" v="84279" actId="1036"/>
          <ac:spMkLst>
            <pc:docMk/>
            <pc:sldMk cId="321178436" sldId="655"/>
            <ac:spMk id="14" creationId="{5BAC6F2C-941B-44B7-8CEE-887ABB0D7F77}"/>
          </ac:spMkLst>
        </pc:spChg>
        <pc:spChg chg="mod">
          <ac:chgData name="Roger Weber" userId="5121a675575373c5" providerId="LiveId" clId="{C46E31ED-4A20-47FB-9D53-382D8AA21844}" dt="2023-07-23T18:38:29.334" v="84279" actId="1036"/>
          <ac:spMkLst>
            <pc:docMk/>
            <pc:sldMk cId="321178436" sldId="655"/>
            <ac:spMk id="15" creationId="{300F69EF-BF19-4173-9CC9-242453D4B5AC}"/>
          </ac:spMkLst>
        </pc:spChg>
        <pc:spChg chg="mod">
          <ac:chgData name="Roger Weber" userId="5121a675575373c5" providerId="LiveId" clId="{C46E31ED-4A20-47FB-9D53-382D8AA21844}" dt="2023-07-23T18:38:29.334" v="84279" actId="1036"/>
          <ac:spMkLst>
            <pc:docMk/>
            <pc:sldMk cId="321178436" sldId="655"/>
            <ac:spMk id="16" creationId="{22D0A2CC-8C28-49AF-9FCE-4EF6A639BAC0}"/>
          </ac:spMkLst>
        </pc:spChg>
        <pc:spChg chg="mod">
          <ac:chgData name="Roger Weber" userId="5121a675575373c5" providerId="LiveId" clId="{C46E31ED-4A20-47FB-9D53-382D8AA21844}" dt="2023-07-23T18:38:29.334" v="84279" actId="1036"/>
          <ac:spMkLst>
            <pc:docMk/>
            <pc:sldMk cId="321178436" sldId="655"/>
            <ac:spMk id="17" creationId="{BF9178CC-8F43-4801-95FB-90B01E588C3E}"/>
          </ac:spMkLst>
        </pc:spChg>
        <pc:spChg chg="mod">
          <ac:chgData name="Roger Weber" userId="5121a675575373c5" providerId="LiveId" clId="{C46E31ED-4A20-47FB-9D53-382D8AA21844}" dt="2023-07-23T18:38:29.334" v="84279" actId="1036"/>
          <ac:spMkLst>
            <pc:docMk/>
            <pc:sldMk cId="321178436" sldId="655"/>
            <ac:spMk id="19" creationId="{7FAD85D2-46BD-4F36-8B4D-EF2F6D8F553C}"/>
          </ac:spMkLst>
        </pc:spChg>
        <pc:spChg chg="mod">
          <ac:chgData name="Roger Weber" userId="5121a675575373c5" providerId="LiveId" clId="{C46E31ED-4A20-47FB-9D53-382D8AA21844}" dt="2023-07-23T18:38:29.334" v="84279" actId="1036"/>
          <ac:spMkLst>
            <pc:docMk/>
            <pc:sldMk cId="321178436" sldId="655"/>
            <ac:spMk id="20" creationId="{C087297B-E33D-4E2E-AE60-05013442A2F8}"/>
          </ac:spMkLst>
        </pc:spChg>
        <pc:spChg chg="mod">
          <ac:chgData name="Roger Weber" userId="5121a675575373c5" providerId="LiveId" clId="{C46E31ED-4A20-47FB-9D53-382D8AA21844}" dt="2023-07-23T18:38:29.334" v="84279" actId="1036"/>
          <ac:spMkLst>
            <pc:docMk/>
            <pc:sldMk cId="321178436" sldId="655"/>
            <ac:spMk id="21" creationId="{B7551AC3-9791-49F6-BBEC-03581B1B0661}"/>
          </ac:spMkLst>
        </pc:spChg>
        <pc:spChg chg="mod">
          <ac:chgData name="Roger Weber" userId="5121a675575373c5" providerId="LiveId" clId="{C46E31ED-4A20-47FB-9D53-382D8AA21844}" dt="2023-07-23T18:38:29.334" v="84279" actId="1036"/>
          <ac:spMkLst>
            <pc:docMk/>
            <pc:sldMk cId="321178436" sldId="655"/>
            <ac:spMk id="22" creationId="{95AF4EF5-20A1-4062-BEE1-685EAF9EC83C}"/>
          </ac:spMkLst>
        </pc:spChg>
        <pc:spChg chg="mod">
          <ac:chgData name="Roger Weber" userId="5121a675575373c5" providerId="LiveId" clId="{C46E31ED-4A20-47FB-9D53-382D8AA21844}" dt="2023-07-23T18:38:29.334" v="84279" actId="1036"/>
          <ac:spMkLst>
            <pc:docMk/>
            <pc:sldMk cId="321178436" sldId="655"/>
            <ac:spMk id="23" creationId="{CA4C63A9-3591-4158-ACF8-74C3E1AEB7DC}"/>
          </ac:spMkLst>
        </pc:spChg>
        <pc:spChg chg="mod">
          <ac:chgData name="Roger Weber" userId="5121a675575373c5" providerId="LiveId" clId="{C46E31ED-4A20-47FB-9D53-382D8AA21844}" dt="2023-07-23T18:38:29.334" v="84279" actId="1036"/>
          <ac:spMkLst>
            <pc:docMk/>
            <pc:sldMk cId="321178436" sldId="655"/>
            <ac:spMk id="37" creationId="{A45B7FF3-F64A-4999-8B47-765EC3F5C0EB}"/>
          </ac:spMkLst>
        </pc:spChg>
        <pc:spChg chg="mod">
          <ac:chgData name="Roger Weber" userId="5121a675575373c5" providerId="LiveId" clId="{C46E31ED-4A20-47FB-9D53-382D8AA21844}" dt="2023-07-23T18:38:29.334" v="84279" actId="1036"/>
          <ac:spMkLst>
            <pc:docMk/>
            <pc:sldMk cId="321178436" sldId="655"/>
            <ac:spMk id="49" creationId="{EE3D1C7D-567C-40FE-B3BF-EEA7F79A331E}"/>
          </ac:spMkLst>
        </pc:spChg>
        <pc:spChg chg="mod">
          <ac:chgData name="Roger Weber" userId="5121a675575373c5" providerId="LiveId" clId="{C46E31ED-4A20-47FB-9D53-382D8AA21844}" dt="2023-07-23T18:38:29.334" v="84279" actId="1036"/>
          <ac:spMkLst>
            <pc:docMk/>
            <pc:sldMk cId="321178436" sldId="655"/>
            <ac:spMk id="58" creationId="{75A14576-A28A-4AF3-A138-491627625105}"/>
          </ac:spMkLst>
        </pc:spChg>
        <pc:spChg chg="mod">
          <ac:chgData name="Roger Weber" userId="5121a675575373c5" providerId="LiveId" clId="{C46E31ED-4A20-47FB-9D53-382D8AA21844}" dt="2023-07-23T18:38:29.334" v="84279" actId="1036"/>
          <ac:spMkLst>
            <pc:docMk/>
            <pc:sldMk cId="321178436" sldId="655"/>
            <ac:spMk id="71" creationId="{D255C1F0-DC16-4A35-87E8-026F4D2321F3}"/>
          </ac:spMkLst>
        </pc:spChg>
        <pc:spChg chg="mod">
          <ac:chgData name="Roger Weber" userId="5121a675575373c5" providerId="LiveId" clId="{C46E31ED-4A20-47FB-9D53-382D8AA21844}" dt="2023-07-23T18:38:29.334" v="84279" actId="1036"/>
          <ac:spMkLst>
            <pc:docMk/>
            <pc:sldMk cId="321178436" sldId="655"/>
            <ac:spMk id="74" creationId="{384C84FB-2BC4-40E5-BA2B-8F4356C69514}"/>
          </ac:spMkLst>
        </pc:spChg>
        <pc:spChg chg="mod">
          <ac:chgData name="Roger Weber" userId="5121a675575373c5" providerId="LiveId" clId="{C46E31ED-4A20-47FB-9D53-382D8AA21844}" dt="2023-07-23T18:38:29.334" v="84279" actId="1036"/>
          <ac:spMkLst>
            <pc:docMk/>
            <pc:sldMk cId="321178436" sldId="655"/>
            <ac:spMk id="83" creationId="{BA28EFE3-4F31-4A68-9672-70231398DD39}"/>
          </ac:spMkLst>
        </pc:spChg>
        <pc:spChg chg="mod">
          <ac:chgData name="Roger Weber" userId="5121a675575373c5" providerId="LiveId" clId="{C46E31ED-4A20-47FB-9D53-382D8AA21844}" dt="2023-07-23T18:38:29.334" v="84279" actId="1036"/>
          <ac:spMkLst>
            <pc:docMk/>
            <pc:sldMk cId="321178436" sldId="655"/>
            <ac:spMk id="84" creationId="{DB45BAD4-FA1D-45C0-A778-4815DECB4B1E}"/>
          </ac:spMkLst>
        </pc:spChg>
        <pc:spChg chg="mod">
          <ac:chgData name="Roger Weber" userId="5121a675575373c5" providerId="LiveId" clId="{C46E31ED-4A20-47FB-9D53-382D8AA21844}" dt="2023-07-23T18:38:29.334" v="84279" actId="1036"/>
          <ac:spMkLst>
            <pc:docMk/>
            <pc:sldMk cId="321178436" sldId="655"/>
            <ac:spMk id="86" creationId="{25F5B70A-35E5-4D44-9EB9-753B32C80B60}"/>
          </ac:spMkLst>
        </pc:spChg>
        <pc:spChg chg="mod">
          <ac:chgData name="Roger Weber" userId="5121a675575373c5" providerId="LiveId" clId="{C46E31ED-4A20-47FB-9D53-382D8AA21844}" dt="2023-07-23T18:38:29.334" v="84279" actId="1036"/>
          <ac:spMkLst>
            <pc:docMk/>
            <pc:sldMk cId="321178436" sldId="655"/>
            <ac:spMk id="87" creationId="{C1E54F28-FB4A-47E6-B3DD-30AE9264BF61}"/>
          </ac:spMkLst>
        </pc:spChg>
        <pc:spChg chg="mod">
          <ac:chgData name="Roger Weber" userId="5121a675575373c5" providerId="LiveId" clId="{C46E31ED-4A20-47FB-9D53-382D8AA21844}" dt="2023-07-23T18:38:29.334" v="84279" actId="1036"/>
          <ac:spMkLst>
            <pc:docMk/>
            <pc:sldMk cId="321178436" sldId="655"/>
            <ac:spMk id="88" creationId="{E32E4661-7D42-42DD-9D31-3A054764BCE3}"/>
          </ac:spMkLst>
        </pc:spChg>
        <pc:spChg chg="mod">
          <ac:chgData name="Roger Weber" userId="5121a675575373c5" providerId="LiveId" clId="{C46E31ED-4A20-47FB-9D53-382D8AA21844}" dt="2023-07-23T18:38:29.334" v="84279" actId="1036"/>
          <ac:spMkLst>
            <pc:docMk/>
            <pc:sldMk cId="321178436" sldId="655"/>
            <ac:spMk id="91" creationId="{CEA71674-ACA8-46A9-8256-F5C19BB55954}"/>
          </ac:spMkLst>
        </pc:spChg>
        <pc:spChg chg="mod">
          <ac:chgData name="Roger Weber" userId="5121a675575373c5" providerId="LiveId" clId="{C46E31ED-4A20-47FB-9D53-382D8AA21844}" dt="2023-07-23T18:38:29.334" v="84279" actId="1036"/>
          <ac:spMkLst>
            <pc:docMk/>
            <pc:sldMk cId="321178436" sldId="655"/>
            <ac:spMk id="94" creationId="{F1BBE9D9-BF2E-422A-89DD-0199F97A2AB2}"/>
          </ac:spMkLst>
        </pc:spChg>
        <pc:spChg chg="mod">
          <ac:chgData name="Roger Weber" userId="5121a675575373c5" providerId="LiveId" clId="{C46E31ED-4A20-47FB-9D53-382D8AA21844}" dt="2023-07-23T18:38:29.334" v="84279" actId="1036"/>
          <ac:spMkLst>
            <pc:docMk/>
            <pc:sldMk cId="321178436" sldId="655"/>
            <ac:spMk id="104" creationId="{B79BD8AE-7A58-4BDD-ACB7-2DDB4BBBC676}"/>
          </ac:spMkLst>
        </pc:spChg>
        <pc:spChg chg="mod">
          <ac:chgData name="Roger Weber" userId="5121a675575373c5" providerId="LiveId" clId="{C46E31ED-4A20-47FB-9D53-382D8AA21844}" dt="2023-07-23T18:38:29.334" v="84279" actId="1036"/>
          <ac:spMkLst>
            <pc:docMk/>
            <pc:sldMk cId="321178436" sldId="655"/>
            <ac:spMk id="105" creationId="{C1DBA6B3-07D3-420F-A345-68D4C3341B15}"/>
          </ac:spMkLst>
        </pc:spChg>
        <pc:spChg chg="mod">
          <ac:chgData name="Roger Weber" userId="5121a675575373c5" providerId="LiveId" clId="{C46E31ED-4A20-47FB-9D53-382D8AA21844}" dt="2023-07-23T18:38:29.334" v="84279" actId="1036"/>
          <ac:spMkLst>
            <pc:docMk/>
            <pc:sldMk cId="321178436" sldId="655"/>
            <ac:spMk id="106" creationId="{56E2BB38-7D4F-4753-9FFF-2D8AEA7DC6C2}"/>
          </ac:spMkLst>
        </pc:spChg>
        <pc:spChg chg="mod">
          <ac:chgData name="Roger Weber" userId="5121a675575373c5" providerId="LiveId" clId="{C46E31ED-4A20-47FB-9D53-382D8AA21844}" dt="2023-07-23T18:38:29.334" v="84279" actId="1036"/>
          <ac:spMkLst>
            <pc:docMk/>
            <pc:sldMk cId="321178436" sldId="655"/>
            <ac:spMk id="107" creationId="{278A0E43-8BD9-4BDF-8B3C-775B9E9AB1D6}"/>
          </ac:spMkLst>
        </pc:spChg>
        <pc:spChg chg="mod">
          <ac:chgData name="Roger Weber" userId="5121a675575373c5" providerId="LiveId" clId="{C46E31ED-4A20-47FB-9D53-382D8AA21844}" dt="2023-07-23T18:38:29.334" v="84279" actId="1036"/>
          <ac:spMkLst>
            <pc:docMk/>
            <pc:sldMk cId="321178436" sldId="655"/>
            <ac:spMk id="1025" creationId="{074CB64B-21B4-4787-B909-748866AF4AE3}"/>
          </ac:spMkLst>
        </pc:spChg>
        <pc:spChg chg="mod">
          <ac:chgData name="Roger Weber" userId="5121a675575373c5" providerId="LiveId" clId="{C46E31ED-4A20-47FB-9D53-382D8AA21844}" dt="2023-07-23T18:38:29.334" v="84279" actId="1036"/>
          <ac:spMkLst>
            <pc:docMk/>
            <pc:sldMk cId="321178436" sldId="655"/>
            <ac:spMk id="1039" creationId="{AC6C5951-0038-4935-B4E0-0C6827090075}"/>
          </ac:spMkLst>
        </pc:spChg>
        <pc:picChg chg="mod">
          <ac:chgData name="Roger Weber" userId="5121a675575373c5" providerId="LiveId" clId="{C46E31ED-4A20-47FB-9D53-382D8AA21844}" dt="2023-07-23T18:38:29.334" v="84279" actId="1036"/>
          <ac:picMkLst>
            <pc:docMk/>
            <pc:sldMk cId="321178436" sldId="655"/>
            <ac:picMk id="47" creationId="{A1A0EF71-C453-403D-9B90-E69E504299AA}"/>
          </ac:picMkLst>
        </pc:picChg>
        <pc:cxnChg chg="mod">
          <ac:chgData name="Roger Weber" userId="5121a675575373c5" providerId="LiveId" clId="{C46E31ED-4A20-47FB-9D53-382D8AA21844}" dt="2023-07-23T18:38:29.334" v="84279" actId="1036"/>
          <ac:cxnSpMkLst>
            <pc:docMk/>
            <pc:sldMk cId="321178436" sldId="655"/>
            <ac:cxnSpMk id="7" creationId="{E6532F52-A30D-4B4A-9BB2-B9BDC963F5D1}"/>
          </ac:cxnSpMkLst>
        </pc:cxnChg>
        <pc:cxnChg chg="mod">
          <ac:chgData name="Roger Weber" userId="5121a675575373c5" providerId="LiveId" clId="{C46E31ED-4A20-47FB-9D53-382D8AA21844}" dt="2023-07-23T18:38:29.334" v="84279" actId="1036"/>
          <ac:cxnSpMkLst>
            <pc:docMk/>
            <pc:sldMk cId="321178436" sldId="655"/>
            <ac:cxnSpMk id="11" creationId="{76AB546F-216D-453F-8F9A-01215D56400D}"/>
          </ac:cxnSpMkLst>
        </pc:cxnChg>
        <pc:cxnChg chg="mod">
          <ac:chgData name="Roger Weber" userId="5121a675575373c5" providerId="LiveId" clId="{C46E31ED-4A20-47FB-9D53-382D8AA21844}" dt="2023-07-23T18:38:29.334" v="84279" actId="1036"/>
          <ac:cxnSpMkLst>
            <pc:docMk/>
            <pc:sldMk cId="321178436" sldId="655"/>
            <ac:cxnSpMk id="25" creationId="{5109BFFE-081F-44C1-9029-6304F21DD7EA}"/>
          </ac:cxnSpMkLst>
        </pc:cxnChg>
        <pc:cxnChg chg="mod">
          <ac:chgData name="Roger Weber" userId="5121a675575373c5" providerId="LiveId" clId="{C46E31ED-4A20-47FB-9D53-382D8AA21844}" dt="2023-07-23T18:38:29.334" v="84279" actId="1036"/>
          <ac:cxnSpMkLst>
            <pc:docMk/>
            <pc:sldMk cId="321178436" sldId="655"/>
            <ac:cxnSpMk id="28" creationId="{3DCDA32C-39A6-4024-A10D-681F47BA08E3}"/>
          </ac:cxnSpMkLst>
        </pc:cxnChg>
        <pc:cxnChg chg="mod">
          <ac:chgData name="Roger Weber" userId="5121a675575373c5" providerId="LiveId" clId="{C46E31ED-4A20-47FB-9D53-382D8AA21844}" dt="2023-07-23T18:38:29.334" v="84279" actId="1036"/>
          <ac:cxnSpMkLst>
            <pc:docMk/>
            <pc:sldMk cId="321178436" sldId="655"/>
            <ac:cxnSpMk id="30" creationId="{C6FBB803-5809-4EE6-B79B-EC62E9583DCC}"/>
          </ac:cxnSpMkLst>
        </pc:cxnChg>
        <pc:cxnChg chg="mod">
          <ac:chgData name="Roger Weber" userId="5121a675575373c5" providerId="LiveId" clId="{C46E31ED-4A20-47FB-9D53-382D8AA21844}" dt="2023-07-23T18:38:29.334" v="84279" actId="1036"/>
          <ac:cxnSpMkLst>
            <pc:docMk/>
            <pc:sldMk cId="321178436" sldId="655"/>
            <ac:cxnSpMk id="32" creationId="{DD185D50-7269-4F15-BD2A-BE3B77A04EC2}"/>
          </ac:cxnSpMkLst>
        </pc:cxnChg>
        <pc:cxnChg chg="mod">
          <ac:chgData name="Roger Weber" userId="5121a675575373c5" providerId="LiveId" clId="{C46E31ED-4A20-47FB-9D53-382D8AA21844}" dt="2023-07-23T18:38:29.334" v="84279" actId="1036"/>
          <ac:cxnSpMkLst>
            <pc:docMk/>
            <pc:sldMk cId="321178436" sldId="655"/>
            <ac:cxnSpMk id="34" creationId="{C09B52C4-A9A0-405E-BF64-5C8F5A7C7A78}"/>
          </ac:cxnSpMkLst>
        </pc:cxnChg>
        <pc:cxnChg chg="mod">
          <ac:chgData name="Roger Weber" userId="5121a675575373c5" providerId="LiveId" clId="{C46E31ED-4A20-47FB-9D53-382D8AA21844}" dt="2023-07-23T18:38:29.334" v="84279" actId="1036"/>
          <ac:cxnSpMkLst>
            <pc:docMk/>
            <pc:sldMk cId="321178436" sldId="655"/>
            <ac:cxnSpMk id="38" creationId="{19C13D94-8509-4B7C-813A-C64EFC2C51E4}"/>
          </ac:cxnSpMkLst>
        </pc:cxnChg>
        <pc:cxnChg chg="mod">
          <ac:chgData name="Roger Weber" userId="5121a675575373c5" providerId="LiveId" clId="{C46E31ED-4A20-47FB-9D53-382D8AA21844}" dt="2023-07-23T18:38:29.334" v="84279" actId="1036"/>
          <ac:cxnSpMkLst>
            <pc:docMk/>
            <pc:sldMk cId="321178436" sldId="655"/>
            <ac:cxnSpMk id="39" creationId="{8F63FE36-54D8-4B23-9137-0B041F41B8D3}"/>
          </ac:cxnSpMkLst>
        </pc:cxnChg>
        <pc:cxnChg chg="mod">
          <ac:chgData name="Roger Weber" userId="5121a675575373c5" providerId="LiveId" clId="{C46E31ED-4A20-47FB-9D53-382D8AA21844}" dt="2023-07-23T18:38:29.334" v="84279" actId="1036"/>
          <ac:cxnSpMkLst>
            <pc:docMk/>
            <pc:sldMk cId="321178436" sldId="655"/>
            <ac:cxnSpMk id="43" creationId="{25C5DF7E-70CC-4BF7-BDF8-FFB4CD7243EC}"/>
          </ac:cxnSpMkLst>
        </pc:cxnChg>
        <pc:cxnChg chg="mod">
          <ac:chgData name="Roger Weber" userId="5121a675575373c5" providerId="LiveId" clId="{C46E31ED-4A20-47FB-9D53-382D8AA21844}" dt="2023-07-23T18:38:29.334" v="84279" actId="1036"/>
          <ac:cxnSpMkLst>
            <pc:docMk/>
            <pc:sldMk cId="321178436" sldId="655"/>
            <ac:cxnSpMk id="46" creationId="{1A9BC55A-1411-4B0F-B742-2632FDF067AA}"/>
          </ac:cxnSpMkLst>
        </pc:cxnChg>
        <pc:cxnChg chg="mod">
          <ac:chgData name="Roger Weber" userId="5121a675575373c5" providerId="LiveId" clId="{C46E31ED-4A20-47FB-9D53-382D8AA21844}" dt="2023-07-23T20:28:58.871" v="91544" actId="208"/>
          <ac:cxnSpMkLst>
            <pc:docMk/>
            <pc:sldMk cId="321178436" sldId="655"/>
            <ac:cxnSpMk id="56" creationId="{16C3CF5A-7C54-4B04-AA75-48EFB1315769}"/>
          </ac:cxnSpMkLst>
        </pc:cxnChg>
        <pc:cxnChg chg="mod">
          <ac:chgData name="Roger Weber" userId="5121a675575373c5" providerId="LiveId" clId="{C46E31ED-4A20-47FB-9D53-382D8AA21844}" dt="2023-07-23T20:28:53.778" v="91543" actId="208"/>
          <ac:cxnSpMkLst>
            <pc:docMk/>
            <pc:sldMk cId="321178436" sldId="655"/>
            <ac:cxnSpMk id="62" creationId="{DCF855E2-3621-4DE4-9E14-6E28C1EA4D96}"/>
          </ac:cxnSpMkLst>
        </pc:cxnChg>
        <pc:cxnChg chg="mod">
          <ac:chgData name="Roger Weber" userId="5121a675575373c5" providerId="LiveId" clId="{C46E31ED-4A20-47FB-9D53-382D8AA21844}" dt="2023-07-23T20:28:58.871" v="91544" actId="208"/>
          <ac:cxnSpMkLst>
            <pc:docMk/>
            <pc:sldMk cId="321178436" sldId="655"/>
            <ac:cxnSpMk id="75" creationId="{B6C4020C-BD4D-4A37-98EA-0273D7409AF6}"/>
          </ac:cxnSpMkLst>
        </pc:cxnChg>
        <pc:cxnChg chg="mod">
          <ac:chgData name="Roger Weber" userId="5121a675575373c5" providerId="LiveId" clId="{C46E31ED-4A20-47FB-9D53-382D8AA21844}" dt="2023-07-23T20:28:53.778" v="91543" actId="208"/>
          <ac:cxnSpMkLst>
            <pc:docMk/>
            <pc:sldMk cId="321178436" sldId="655"/>
            <ac:cxnSpMk id="78" creationId="{44BA626A-CA3D-41E8-971F-9886E8D02ABA}"/>
          </ac:cxnSpMkLst>
        </pc:cxnChg>
      </pc:sldChg>
      <pc:sldMasterChg chg="modSp modSldLayout">
        <pc:chgData name="Roger Weber" userId="5121a675575373c5" providerId="LiveId" clId="{C46E31ED-4A20-47FB-9D53-382D8AA21844}" dt="2023-06-18T12:53:20.091" v="2091"/>
        <pc:sldMasterMkLst>
          <pc:docMk/>
          <pc:sldMasterMk cId="0" sldId="2147483648"/>
        </pc:sldMasterMkLst>
        <pc:spChg chg="mod">
          <ac:chgData name="Roger Weber" userId="5121a675575373c5" providerId="LiveId" clId="{C46E31ED-4A20-47FB-9D53-382D8AA21844}" dt="2023-06-18T12:53:20.091" v="2091"/>
          <ac:spMkLst>
            <pc:docMk/>
            <pc:sldMasterMk cId="0" sldId="2147483648"/>
            <ac:spMk id="1028" creationId="{00000000-0000-0000-0000-000000000000}"/>
          </ac:spMkLst>
        </pc:spChg>
        <pc:spChg chg="mod">
          <ac:chgData name="Roger Weber" userId="5121a675575373c5" providerId="LiveId" clId="{C46E31ED-4A20-47FB-9D53-382D8AA21844}" dt="2023-06-18T12:53:20.089" v="2089"/>
          <ac:spMkLst>
            <pc:docMk/>
            <pc:sldMasterMk cId="0" sldId="2147483648"/>
            <ac:spMk id="1030" creationId="{00000000-0000-0000-0000-000000000000}"/>
          </ac:spMkLst>
        </pc:spChg>
        <pc:sldLayoutChg chg="modSp mod">
          <pc:chgData name="Roger Weber" userId="5121a675575373c5" providerId="LiveId" clId="{C46E31ED-4A20-47FB-9D53-382D8AA21844}" dt="2023-06-18T12:53:20.088" v="2088" actId="20577"/>
          <pc:sldLayoutMkLst>
            <pc:docMk/>
            <pc:sldMasterMk cId="3913841576" sldId="2147483663"/>
            <pc:sldLayoutMk cId="0" sldId="2147483649"/>
          </pc:sldLayoutMkLst>
          <pc:spChg chg="mod">
            <ac:chgData name="Roger Weber" userId="5121a675575373c5" providerId="LiveId" clId="{C46E31ED-4A20-47FB-9D53-382D8AA21844}" dt="2023-06-18T12:53:20.088" v="2088" actId="20577"/>
            <ac:spMkLst>
              <pc:docMk/>
              <pc:sldMasterMk cId="3913841576" sldId="2147483663"/>
              <pc:sldLayoutMk cId="0" sldId="2147483649"/>
              <ac:spMk id="4" creationId="{8F3A4B3A-A48F-4CFD-9F4E-338DB0F748D9}"/>
            </ac:spMkLst>
          </pc:spChg>
          <pc:spChg chg="mod">
            <ac:chgData name="Roger Weber" userId="5121a675575373c5" providerId="LiveId" clId="{C46E31ED-4A20-47FB-9D53-382D8AA21844}" dt="2023-06-18T12:53:20.083" v="2083"/>
            <ac:spMkLst>
              <pc:docMk/>
              <pc:sldMasterMk cId="3913841576" sldId="2147483663"/>
              <pc:sldLayoutMk cId="0" sldId="2147483649"/>
              <ac:spMk id="16" creationId="{5837FDD5-586F-475F-8F13-794DBD10FF84}"/>
            </ac:spMkLst>
          </pc:spChg>
          <pc:spChg chg="mod">
            <ac:chgData name="Roger Weber" userId="5121a675575373c5" providerId="LiveId" clId="{C46E31ED-4A20-47FB-9D53-382D8AA21844}" dt="2023-06-18T12:53:20.086" v="2087"/>
            <ac:spMkLst>
              <pc:docMk/>
              <pc:sldMasterMk cId="3913841576" sldId="2147483663"/>
              <pc:sldLayoutMk cId="0" sldId="2147483649"/>
              <ac:spMk id="275476" creationId="{00000000-0000-0000-0000-000000000000}"/>
            </ac:spMkLst>
          </pc:spChg>
        </pc:sldLayoutChg>
      </pc:sldMasterChg>
      <pc:sldMasterChg chg="modSp delSldLayout modSldLayout">
        <pc:chgData name="Roger Weber" userId="5121a675575373c5" providerId="LiveId" clId="{C46E31ED-4A20-47FB-9D53-382D8AA21844}" dt="2023-07-15T19:35:11.758" v="43059"/>
        <pc:sldMasterMkLst>
          <pc:docMk/>
          <pc:sldMasterMk cId="3913841576" sldId="2147483663"/>
        </pc:sldMasterMkLst>
        <pc:spChg chg="mod">
          <ac:chgData name="Roger Weber" userId="5121a675575373c5" providerId="LiveId" clId="{C46E31ED-4A20-47FB-9D53-382D8AA21844}" dt="2023-07-12T20:17:14.912" v="37228" actId="208"/>
          <ac:spMkLst>
            <pc:docMk/>
            <pc:sldMasterMk cId="3913841576" sldId="2147483663"/>
            <ac:spMk id="4" creationId="{59A04E46-D2BC-AD31-EE9A-7E1A795D9218}"/>
          </ac:spMkLst>
        </pc:spChg>
        <pc:spChg chg="mod">
          <ac:chgData name="Roger Weber" userId="5121a675575373c5" providerId="LiveId" clId="{C46E31ED-4A20-47FB-9D53-382D8AA21844}" dt="2023-07-15T19:35:11.758" v="43059"/>
          <ac:spMkLst>
            <pc:docMk/>
            <pc:sldMasterMk cId="3913841576" sldId="2147483663"/>
            <ac:spMk id="1028" creationId="{00000000-0000-0000-0000-000000000000}"/>
          </ac:spMkLst>
        </pc:spChg>
        <pc:spChg chg="mod">
          <ac:chgData name="Roger Weber" userId="5121a675575373c5" providerId="LiveId" clId="{C46E31ED-4A20-47FB-9D53-382D8AA21844}" dt="2023-07-15T19:35:11.756" v="43057"/>
          <ac:spMkLst>
            <pc:docMk/>
            <pc:sldMasterMk cId="3913841576" sldId="2147483663"/>
            <ac:spMk id="1030" creationId="{00000000-0000-0000-0000-000000000000}"/>
          </ac:spMkLst>
        </pc:spChg>
        <pc:sldLayoutChg chg="modSp mod">
          <pc:chgData name="Roger Weber" userId="5121a675575373c5" providerId="LiveId" clId="{C46E31ED-4A20-47FB-9D53-382D8AA21844}" dt="2023-07-15T19:35:11.754" v="43056" actId="20577"/>
          <pc:sldLayoutMkLst>
            <pc:docMk/>
            <pc:sldMasterMk cId="3057597669" sldId="2147483680"/>
            <pc:sldLayoutMk cId="1692567674" sldId="2147483671"/>
          </pc:sldLayoutMkLst>
          <pc:spChg chg="mod">
            <ac:chgData name="Roger Weber" userId="5121a675575373c5" providerId="LiveId" clId="{C46E31ED-4A20-47FB-9D53-382D8AA21844}" dt="2023-07-15T19:35:11.754" v="43056" actId="20577"/>
            <ac:spMkLst>
              <pc:docMk/>
              <pc:sldMasterMk cId="3057597669" sldId="2147483680"/>
              <pc:sldLayoutMk cId="1692567674" sldId="2147483671"/>
              <ac:spMk id="4" creationId="{8F3A4B3A-A48F-4CFD-9F4E-338DB0F748D9}"/>
            </ac:spMkLst>
          </pc:spChg>
          <pc:spChg chg="mod">
            <ac:chgData name="Roger Weber" userId="5121a675575373c5" providerId="LiveId" clId="{C46E31ED-4A20-47FB-9D53-382D8AA21844}" dt="2023-07-15T19:35:11.750" v="43052"/>
            <ac:spMkLst>
              <pc:docMk/>
              <pc:sldMasterMk cId="3057597669" sldId="2147483680"/>
              <pc:sldLayoutMk cId="1692567674" sldId="2147483671"/>
              <ac:spMk id="16" creationId="{5837FDD5-586F-475F-8F13-794DBD10FF84}"/>
            </ac:spMkLst>
          </pc:spChg>
          <pc:spChg chg="mod">
            <ac:chgData name="Roger Weber" userId="5121a675575373c5" providerId="LiveId" clId="{C46E31ED-4A20-47FB-9D53-382D8AA21844}" dt="2023-07-15T19:35:11.753" v="43055"/>
            <ac:spMkLst>
              <pc:docMk/>
              <pc:sldMasterMk cId="3057597669" sldId="2147483680"/>
              <pc:sldLayoutMk cId="1692567674" sldId="2147483671"/>
              <ac:spMk id="275476" creationId="{00000000-0000-0000-0000-000000000000}"/>
            </ac:spMkLst>
          </pc:spChg>
        </pc:sldLayoutChg>
        <pc:sldLayoutChg chg="modSp">
          <pc:chgData name="Roger Weber" userId="5121a675575373c5" providerId="LiveId" clId="{C46E31ED-4A20-47FB-9D53-382D8AA21844}" dt="2023-07-12T20:17:57.080" v="37229" actId="208"/>
          <pc:sldLayoutMkLst>
            <pc:docMk/>
            <pc:sldMasterMk cId="3057597669" sldId="2147483680"/>
            <pc:sldLayoutMk cId="487188595" sldId="2147483674"/>
          </pc:sldLayoutMkLst>
          <pc:cxnChg chg="mod">
            <ac:chgData name="Roger Weber" userId="5121a675575373c5" providerId="LiveId" clId="{C46E31ED-4A20-47FB-9D53-382D8AA21844}" dt="2023-07-12T20:17:57.080" v="37229" actId="208"/>
            <ac:cxnSpMkLst>
              <pc:docMk/>
              <pc:sldMasterMk cId="3057597669" sldId="2147483680"/>
              <pc:sldLayoutMk cId="487188595" sldId="2147483674"/>
              <ac:cxnSpMk id="6" creationId="{F2B1E5A0-7DE5-F6CD-8BD4-7F06CFC4EE58}"/>
            </ac:cxnSpMkLst>
          </pc:cxnChg>
        </pc:sldLayoutChg>
        <pc:sldLayoutChg chg="modSp">
          <pc:chgData name="Roger Weber" userId="5121a675575373c5" providerId="LiveId" clId="{C46E31ED-4A20-47FB-9D53-382D8AA21844}" dt="2023-07-12T20:18:01.829" v="37230" actId="208"/>
          <pc:sldLayoutMkLst>
            <pc:docMk/>
            <pc:sldMasterMk cId="3057597669" sldId="2147483680"/>
            <pc:sldLayoutMk cId="1250037037" sldId="2147483675"/>
          </pc:sldLayoutMkLst>
          <pc:cxnChg chg="mod">
            <ac:chgData name="Roger Weber" userId="5121a675575373c5" providerId="LiveId" clId="{C46E31ED-4A20-47FB-9D53-382D8AA21844}" dt="2023-07-12T20:18:01.829" v="37230" actId="208"/>
            <ac:cxnSpMkLst>
              <pc:docMk/>
              <pc:sldMasterMk cId="3057597669" sldId="2147483680"/>
              <pc:sldLayoutMk cId="1250037037" sldId="2147483675"/>
              <ac:cxnSpMk id="2" creationId="{BC711464-AA48-C9FD-8477-F93283FD878A}"/>
            </ac:cxnSpMkLst>
          </pc:cxnChg>
        </pc:sldLayoutChg>
        <pc:sldLayoutChg chg="del">
          <pc:chgData name="Roger Weber" userId="5121a675575373c5" providerId="LiveId" clId="{C46E31ED-4A20-47FB-9D53-382D8AA21844}" dt="2023-07-15T19:25:22.457" v="42561" actId="2696"/>
          <pc:sldLayoutMkLst>
            <pc:docMk/>
            <pc:sldMasterMk cId="3913841576" sldId="2147483663"/>
            <pc:sldLayoutMk cId="2675016032" sldId="2147483680"/>
          </pc:sldLayoutMkLst>
        </pc:sldLayoutChg>
      </pc:sldMasterChg>
      <pc:sldMasterChg chg="addSp modSp delSldLayout modSldLayout">
        <pc:chgData name="Roger Weber" userId="5121a675575373c5" providerId="LiveId" clId="{C46E31ED-4A20-47FB-9D53-382D8AA21844}" dt="2023-07-23T18:47:34.558" v="85069"/>
        <pc:sldMasterMkLst>
          <pc:docMk/>
          <pc:sldMasterMk cId="3057597669" sldId="2147483680"/>
        </pc:sldMasterMkLst>
        <pc:spChg chg="add">
          <ac:chgData name="Roger Weber" userId="5121a675575373c5" providerId="LiveId" clId="{C46E31ED-4A20-47FB-9D53-382D8AA21844}" dt="2023-07-16T09:28:56.619" v="44782"/>
          <ac:spMkLst>
            <pc:docMk/>
            <pc:sldMasterMk cId="3057597669" sldId="2147483680"/>
            <ac:spMk id="3" creationId="{AC5B4A4A-BC31-2273-3FEA-FAFD5CEA2364}"/>
          </ac:spMkLst>
        </pc:spChg>
        <pc:spChg chg="mod">
          <ac:chgData name="Roger Weber" userId="5121a675575373c5" providerId="LiveId" clId="{C46E31ED-4A20-47FB-9D53-382D8AA21844}" dt="2023-07-22T10:41:08.340" v="63569" actId="12"/>
          <ac:spMkLst>
            <pc:docMk/>
            <pc:sldMasterMk cId="3057597669" sldId="2147483680"/>
            <ac:spMk id="1027" creationId="{00000000-0000-0000-0000-000000000000}"/>
          </ac:spMkLst>
        </pc:spChg>
        <pc:spChg chg="mod">
          <ac:chgData name="Roger Weber" userId="5121a675575373c5" providerId="LiveId" clId="{C46E31ED-4A20-47FB-9D53-382D8AA21844}" dt="2023-07-23T18:47:34.558" v="85069"/>
          <ac:spMkLst>
            <pc:docMk/>
            <pc:sldMasterMk cId="3057597669" sldId="2147483680"/>
            <ac:spMk id="1028" creationId="{00000000-0000-0000-0000-000000000000}"/>
          </ac:spMkLst>
        </pc:spChg>
        <pc:spChg chg="mod">
          <ac:chgData name="Roger Weber" userId="5121a675575373c5" providerId="LiveId" clId="{C46E31ED-4A20-47FB-9D53-382D8AA21844}" dt="2023-07-23T18:47:34.557" v="85067"/>
          <ac:spMkLst>
            <pc:docMk/>
            <pc:sldMasterMk cId="3057597669" sldId="2147483680"/>
            <ac:spMk id="1030" creationId="{00000000-0000-0000-0000-000000000000}"/>
          </ac:spMkLst>
        </pc:spChg>
        <pc:sldLayoutChg chg="del">
          <pc:chgData name="Roger Weber" userId="5121a675575373c5" providerId="LiveId" clId="{C46E31ED-4A20-47FB-9D53-382D8AA21844}" dt="2023-07-16T09:32:49.282" v="44794" actId="2696"/>
          <pc:sldLayoutMkLst>
            <pc:docMk/>
            <pc:sldMasterMk cId="3057597669" sldId="2147483680"/>
            <pc:sldLayoutMk cId="1692567674" sldId="2147483671"/>
          </pc:sldLayoutMkLst>
        </pc:sldLayoutChg>
        <pc:sldLayoutChg chg="del">
          <pc:chgData name="Roger Weber" userId="5121a675575373c5" providerId="LiveId" clId="{C46E31ED-4A20-47FB-9D53-382D8AA21844}" dt="2023-07-16T09:32:48.850" v="44793" actId="2696"/>
          <pc:sldLayoutMkLst>
            <pc:docMk/>
            <pc:sldMasterMk cId="3057597669" sldId="2147483680"/>
            <pc:sldLayoutMk cId="2132751343" sldId="2147483672"/>
          </pc:sldLayoutMkLst>
        </pc:sldLayoutChg>
        <pc:sldLayoutChg chg="del">
          <pc:chgData name="Roger Weber" userId="5121a675575373c5" providerId="LiveId" clId="{C46E31ED-4A20-47FB-9D53-382D8AA21844}" dt="2023-07-16T09:32:48.446" v="44792" actId="2696"/>
          <pc:sldLayoutMkLst>
            <pc:docMk/>
            <pc:sldMasterMk cId="3057597669" sldId="2147483680"/>
            <pc:sldLayoutMk cId="3502994610" sldId="2147483673"/>
          </pc:sldLayoutMkLst>
        </pc:sldLayoutChg>
        <pc:sldLayoutChg chg="del">
          <pc:chgData name="Roger Weber" userId="5121a675575373c5" providerId="LiveId" clId="{C46E31ED-4A20-47FB-9D53-382D8AA21844}" dt="2023-07-16T09:32:47.995" v="44791" actId="2696"/>
          <pc:sldLayoutMkLst>
            <pc:docMk/>
            <pc:sldMasterMk cId="3057597669" sldId="2147483680"/>
            <pc:sldLayoutMk cId="487188595" sldId="2147483674"/>
          </pc:sldLayoutMkLst>
        </pc:sldLayoutChg>
        <pc:sldLayoutChg chg="del">
          <pc:chgData name="Roger Weber" userId="5121a675575373c5" providerId="LiveId" clId="{C46E31ED-4A20-47FB-9D53-382D8AA21844}" dt="2023-07-16T09:32:47.297" v="44790" actId="2696"/>
          <pc:sldLayoutMkLst>
            <pc:docMk/>
            <pc:sldMasterMk cId="3057597669" sldId="2147483680"/>
            <pc:sldLayoutMk cId="1250037037" sldId="2147483675"/>
          </pc:sldLayoutMkLst>
        </pc:sldLayoutChg>
        <pc:sldLayoutChg chg="modSp mod">
          <pc:chgData name="Roger Weber" userId="5121a675575373c5" providerId="LiveId" clId="{C46E31ED-4A20-47FB-9D53-382D8AA21844}" dt="2023-07-23T18:47:34.556" v="85066" actId="20577"/>
          <pc:sldLayoutMkLst>
            <pc:docMk/>
            <pc:sldMasterMk cId="3057597669" sldId="2147483680"/>
            <pc:sldLayoutMk cId="643957942" sldId="2147483681"/>
          </pc:sldLayoutMkLst>
          <pc:spChg chg="mod">
            <ac:chgData name="Roger Weber" userId="5121a675575373c5" providerId="LiveId" clId="{C46E31ED-4A20-47FB-9D53-382D8AA21844}" dt="2023-07-23T18:47:34.556" v="85066" actId="20577"/>
            <ac:spMkLst>
              <pc:docMk/>
              <pc:sldMasterMk cId="3057597669" sldId="2147483680"/>
              <pc:sldLayoutMk cId="643957942" sldId="2147483681"/>
              <ac:spMk id="4" creationId="{8F3A4B3A-A48F-4CFD-9F4E-338DB0F748D9}"/>
            </ac:spMkLst>
          </pc:spChg>
          <pc:spChg chg="mod">
            <ac:chgData name="Roger Weber" userId="5121a675575373c5" providerId="LiveId" clId="{C46E31ED-4A20-47FB-9D53-382D8AA21844}" dt="2023-07-23T18:47:34.552" v="85062"/>
            <ac:spMkLst>
              <pc:docMk/>
              <pc:sldMasterMk cId="3057597669" sldId="2147483680"/>
              <pc:sldLayoutMk cId="643957942" sldId="2147483681"/>
              <ac:spMk id="16" creationId="{5837FDD5-586F-475F-8F13-794DBD10FF84}"/>
            </ac:spMkLst>
          </pc:spChg>
          <pc:spChg chg="mod">
            <ac:chgData name="Roger Weber" userId="5121a675575373c5" providerId="LiveId" clId="{C46E31ED-4A20-47FB-9D53-382D8AA21844}" dt="2023-07-23T18:47:34.554" v="85065"/>
            <ac:spMkLst>
              <pc:docMk/>
              <pc:sldMasterMk cId="3057597669" sldId="2147483680"/>
              <pc:sldLayoutMk cId="643957942" sldId="2147483681"/>
              <ac:spMk id="275476" creationId="{00000000-0000-0000-0000-000000000000}"/>
            </ac:spMkLst>
          </pc:spChg>
        </pc:sldLayoutChg>
        <pc:sldLayoutChg chg="modSp">
          <pc:chgData name="Roger Weber" userId="5121a675575373c5" providerId="LiveId" clId="{C46E31ED-4A20-47FB-9D53-382D8AA21844}" dt="2023-07-23T17:38:12.594" v="78347" actId="14100"/>
          <pc:sldLayoutMkLst>
            <pc:docMk/>
            <pc:sldMasterMk cId="3057597669" sldId="2147483680"/>
            <pc:sldLayoutMk cId="655485124" sldId="2147483683"/>
          </pc:sldLayoutMkLst>
          <pc:spChg chg="mod">
            <ac:chgData name="Roger Weber" userId="5121a675575373c5" providerId="LiveId" clId="{C46E31ED-4A20-47FB-9D53-382D8AA21844}" dt="2023-07-23T17:38:12.594" v="78347" actId="14100"/>
            <ac:spMkLst>
              <pc:docMk/>
              <pc:sldMasterMk cId="3057597669" sldId="2147483680"/>
              <pc:sldLayoutMk cId="655485124" sldId="2147483683"/>
              <ac:spMk id="5" creationId="{907BBBB7-62D4-2E07-BE9F-8C48AA67E026}"/>
            </ac:spMkLst>
          </pc:spChg>
        </pc:sldLayoutChg>
        <pc:sldLayoutChg chg="modSp">
          <pc:chgData name="Roger Weber" userId="5121a675575373c5" providerId="LiveId" clId="{C46E31ED-4A20-47FB-9D53-382D8AA21844}" dt="2023-07-23T17:38:22.474" v="78349" actId="14100"/>
          <pc:sldLayoutMkLst>
            <pc:docMk/>
            <pc:sldMasterMk cId="3057597669" sldId="2147483680"/>
            <pc:sldLayoutMk cId="2614136165" sldId="2147483685"/>
          </pc:sldLayoutMkLst>
          <pc:spChg chg="mod">
            <ac:chgData name="Roger Weber" userId="5121a675575373c5" providerId="LiveId" clId="{C46E31ED-4A20-47FB-9D53-382D8AA21844}" dt="2023-07-23T17:38:19.803" v="78348" actId="14100"/>
            <ac:spMkLst>
              <pc:docMk/>
              <pc:sldMasterMk cId="3057597669" sldId="2147483680"/>
              <pc:sldLayoutMk cId="2614136165" sldId="2147483685"/>
              <ac:spMk id="5" creationId="{99996944-DBF7-3312-8F72-508C77938815}"/>
            </ac:spMkLst>
          </pc:spChg>
          <pc:spChg chg="mod">
            <ac:chgData name="Roger Weber" userId="5121a675575373c5" providerId="LiveId" clId="{C46E31ED-4A20-47FB-9D53-382D8AA21844}" dt="2023-07-23T17:38:22.474" v="78349" actId="14100"/>
            <ac:spMkLst>
              <pc:docMk/>
              <pc:sldMasterMk cId="3057597669" sldId="2147483680"/>
              <pc:sldLayoutMk cId="2614136165" sldId="2147483685"/>
              <ac:spMk id="6" creationId="{CFA6ED85-E858-CED8-6563-A9EE93733057}"/>
            </ac:spMkLst>
          </pc:spChg>
        </pc:sldLayoutChg>
        <pc:sldLayoutChg chg="del">
          <pc:chgData name="Roger Weber" userId="5121a675575373c5" providerId="LiveId" clId="{C46E31ED-4A20-47FB-9D53-382D8AA21844}" dt="2023-07-16T09:37:43.052" v="44804" actId="2696"/>
          <pc:sldLayoutMkLst>
            <pc:docMk/>
            <pc:sldMasterMk cId="3057597669" sldId="2147483680"/>
            <pc:sldLayoutMk cId="3525085273" sldId="2147483688"/>
          </pc:sldLayoutMkLst>
        </pc:sldLayoutChg>
        <pc:sldLayoutChg chg="del">
          <pc:chgData name="Roger Weber" userId="5121a675575373c5" providerId="LiveId" clId="{C46E31ED-4A20-47FB-9D53-382D8AA21844}" dt="2023-07-16T09:43:17.693" v="44827" actId="2696"/>
          <pc:sldLayoutMkLst>
            <pc:docMk/>
            <pc:sldMasterMk cId="3057597669" sldId="2147483680"/>
            <pc:sldLayoutMk cId="3601653889" sldId="2147483688"/>
          </pc:sldLayoutMkLst>
        </pc:sldLayoutChg>
        <pc:sldLayoutChg chg="del">
          <pc:chgData name="Roger Weber" userId="5121a675575373c5" providerId="LiveId" clId="{C46E31ED-4A20-47FB-9D53-382D8AA21844}" dt="2023-07-16T09:36:40.452" v="44801" actId="2696"/>
          <pc:sldLayoutMkLst>
            <pc:docMk/>
            <pc:sldMasterMk cId="3057597669" sldId="2147483680"/>
            <pc:sldLayoutMk cId="336471463" sldId="2147483689"/>
          </pc:sldLayoutMkLst>
        </pc:sldLayoutChg>
        <pc:sldLayoutChg chg="del">
          <pc:chgData name="Roger Weber" userId="5121a675575373c5" providerId="LiveId" clId="{C46E31ED-4A20-47FB-9D53-382D8AA21844}" dt="2023-07-16T09:43:16.907" v="44826" actId="2696"/>
          <pc:sldLayoutMkLst>
            <pc:docMk/>
            <pc:sldMasterMk cId="3057597669" sldId="2147483680"/>
            <pc:sldLayoutMk cId="3193878496" sldId="2147483689"/>
          </pc:sldLayoutMkLst>
        </pc:sldLayoutChg>
        <pc:sldLayoutChg chg="del">
          <pc:chgData name="Roger Weber" userId="5121a675575373c5" providerId="LiveId" clId="{C46E31ED-4A20-47FB-9D53-382D8AA21844}" dt="2023-07-16T09:43:16.276" v="44825" actId="2696"/>
          <pc:sldLayoutMkLst>
            <pc:docMk/>
            <pc:sldMasterMk cId="3057597669" sldId="2147483680"/>
            <pc:sldLayoutMk cId="2939214360" sldId="2147483690"/>
          </pc:sldLayoutMkLst>
        </pc:sldLayoutChg>
        <pc:sldLayoutChg chg="del">
          <pc:chgData name="Roger Weber" userId="5121a675575373c5" providerId="LiveId" clId="{C46E31ED-4A20-47FB-9D53-382D8AA21844}" dt="2023-07-16T09:43:15.803" v="44824" actId="2696"/>
          <pc:sldLayoutMkLst>
            <pc:docMk/>
            <pc:sldMasterMk cId="3057597669" sldId="2147483680"/>
            <pc:sldLayoutMk cId="3822658375" sldId="2147483691"/>
          </pc:sldLayoutMkLst>
        </pc:sldLayoutChg>
        <pc:sldLayoutChg chg="del">
          <pc:chgData name="Roger Weber" userId="5121a675575373c5" providerId="LiveId" clId="{C46E31ED-4A20-47FB-9D53-382D8AA21844}" dt="2023-07-16T09:43:15.286" v="44823" actId="2696"/>
          <pc:sldLayoutMkLst>
            <pc:docMk/>
            <pc:sldMasterMk cId="3057597669" sldId="2147483680"/>
            <pc:sldLayoutMk cId="3311281364" sldId="2147483692"/>
          </pc:sldLayoutMkLst>
        </pc:sldLayoutChg>
        <pc:sldLayoutChg chg="del">
          <pc:chgData name="Roger Weber" userId="5121a675575373c5" providerId="LiveId" clId="{C46E31ED-4A20-47FB-9D53-382D8AA21844}" dt="2023-07-16T09:43:14.836" v="44822" actId="2696"/>
          <pc:sldLayoutMkLst>
            <pc:docMk/>
            <pc:sldMasterMk cId="3057597669" sldId="2147483680"/>
            <pc:sldLayoutMk cId="2811912759" sldId="2147483693"/>
          </pc:sldLayoutMkLst>
        </pc:sldLayoutChg>
        <pc:sldLayoutChg chg="del">
          <pc:chgData name="Roger Weber" userId="5121a675575373c5" providerId="LiveId" clId="{C46E31ED-4A20-47FB-9D53-382D8AA21844}" dt="2023-07-16T09:43:14.341" v="44821" actId="2696"/>
          <pc:sldLayoutMkLst>
            <pc:docMk/>
            <pc:sldMasterMk cId="3057597669" sldId="2147483680"/>
            <pc:sldLayoutMk cId="1655857055" sldId="2147483694"/>
          </pc:sldLayoutMkLst>
        </pc:sldLayoutChg>
        <pc:sldLayoutChg chg="del">
          <pc:chgData name="Roger Weber" userId="5121a675575373c5" providerId="LiveId" clId="{C46E31ED-4A20-47FB-9D53-382D8AA21844}" dt="2023-07-16T09:43:13.442" v="44820" actId="2696"/>
          <pc:sldLayoutMkLst>
            <pc:docMk/>
            <pc:sldMasterMk cId="3057597669" sldId="2147483680"/>
            <pc:sldLayoutMk cId="1038846384" sldId="2147483695"/>
          </pc:sldLayoutMkLst>
        </pc:sldLayoutChg>
        <pc:sldLayoutChg chg="del">
          <pc:chgData name="Roger Weber" userId="5121a675575373c5" providerId="LiveId" clId="{C46E31ED-4A20-47FB-9D53-382D8AA21844}" dt="2023-07-16T09:43:12.993" v="44819" actId="2696"/>
          <pc:sldLayoutMkLst>
            <pc:docMk/>
            <pc:sldMasterMk cId="3057597669" sldId="2147483680"/>
            <pc:sldLayoutMk cId="2667544538" sldId="2147483696"/>
          </pc:sldLayoutMkLst>
        </pc:sldLayoutChg>
        <pc:sldLayoutChg chg="del">
          <pc:chgData name="Roger Weber" userId="5121a675575373c5" providerId="LiveId" clId="{C46E31ED-4A20-47FB-9D53-382D8AA21844}" dt="2023-07-16T09:43:12.472" v="44818" actId="2696"/>
          <pc:sldLayoutMkLst>
            <pc:docMk/>
            <pc:sldMasterMk cId="3057597669" sldId="2147483680"/>
            <pc:sldLayoutMk cId="1295102581" sldId="2147483697"/>
          </pc:sldLayoutMkLst>
        </pc:sldLayoutChg>
      </pc:sldMasterChg>
    </pc:docChg>
  </pc:docChgLst>
  <pc:docChgLst>
    <pc:chgData name="Roger Weber" userId="5121a675575373c5" providerId="LiveId" clId="{AEA0CF20-5A46-4DA7-9374-13B30DE037AD}"/>
    <pc:docChg chg="modSld">
      <pc:chgData name="Roger Weber" userId="5121a675575373c5" providerId="LiveId" clId="{AEA0CF20-5A46-4DA7-9374-13B30DE037AD}" dt="2024-01-03T18:51:20.128" v="4" actId="20577"/>
      <pc:docMkLst>
        <pc:docMk/>
      </pc:docMkLst>
      <pc:sldChg chg="modNotes">
        <pc:chgData name="Roger Weber" userId="5121a675575373c5" providerId="LiveId" clId="{AEA0CF20-5A46-4DA7-9374-13B30DE037AD}" dt="2024-01-03T18:24:41.489" v="0"/>
        <pc:sldMkLst>
          <pc:docMk/>
          <pc:sldMk cId="2344143417" sldId="321"/>
        </pc:sldMkLst>
      </pc:sldChg>
      <pc:sldChg chg="modNotes">
        <pc:chgData name="Roger Weber" userId="5121a675575373c5" providerId="LiveId" clId="{AEA0CF20-5A46-4DA7-9374-13B30DE037AD}" dt="2024-01-03T18:42:38.779" v="1"/>
        <pc:sldMkLst>
          <pc:docMk/>
          <pc:sldMk cId="257811392" sldId="323"/>
        </pc:sldMkLst>
      </pc:sldChg>
      <pc:sldChg chg="modNotes modNotesTx">
        <pc:chgData name="Roger Weber" userId="5121a675575373c5" providerId="LiveId" clId="{AEA0CF20-5A46-4DA7-9374-13B30DE037AD}" dt="2024-01-03T18:51:20.128" v="4" actId="20577"/>
        <pc:sldMkLst>
          <pc:docMk/>
          <pc:sldMk cId="1755158209" sldId="610"/>
        </pc:sldMkLst>
      </pc:sldChg>
    </pc:docChg>
  </pc:docChgLst>
  <pc:docChgLst>
    <pc:chgData name="Roger Weber" userId="5121a675575373c5" providerId="Windows Live" clId="Web-{471CF11C-5A4D-44DA-AE09-E1BF3F3A277D}"/>
    <pc:docChg chg="addSld delSld modSld sldOrd modSection">
      <pc:chgData name="Roger Weber" userId="5121a675575373c5" providerId="Windows Live" clId="Web-{471CF11C-5A4D-44DA-AE09-E1BF3F3A277D}" dt="2024-09-13T10:57:56.163" v="1084" actId="14100"/>
      <pc:docMkLst>
        <pc:docMk/>
      </pc:docMkLst>
      <pc:sldChg chg="modSp">
        <pc:chgData name="Roger Weber" userId="5121a675575373c5" providerId="Windows Live" clId="Web-{471CF11C-5A4D-44DA-AE09-E1BF3F3A277D}" dt="2024-09-13T08:29:37.848" v="2" actId="20577"/>
        <pc:sldMkLst>
          <pc:docMk/>
          <pc:sldMk cId="1711463673" sldId="367"/>
        </pc:sldMkLst>
        <pc:spChg chg="mod">
          <ac:chgData name="Roger Weber" userId="5121a675575373c5" providerId="Windows Live" clId="Web-{471CF11C-5A4D-44DA-AE09-E1BF3F3A277D}" dt="2024-09-13T08:29:37.848" v="2" actId="20577"/>
          <ac:spMkLst>
            <pc:docMk/>
            <pc:sldMk cId="1711463673" sldId="367"/>
            <ac:spMk id="18" creationId="{D7A50905-125A-4C7A-95EF-72A8E5C93128}"/>
          </ac:spMkLst>
        </pc:spChg>
      </pc:sldChg>
      <pc:sldChg chg="modSp new ord">
        <pc:chgData name="Roger Weber" userId="5121a675575373c5" providerId="Windows Live" clId="Web-{471CF11C-5A4D-44DA-AE09-E1BF3F3A277D}" dt="2024-09-13T09:46:27.721" v="889"/>
        <pc:sldMkLst>
          <pc:docMk/>
          <pc:sldMk cId="1263585640" sldId="652"/>
        </pc:sldMkLst>
        <pc:spChg chg="mod">
          <ac:chgData name="Roger Weber" userId="5121a675575373c5" providerId="Windows Live" clId="Web-{471CF11C-5A4D-44DA-AE09-E1BF3F3A277D}" dt="2024-09-13T08:55:41.053" v="888" actId="20577"/>
          <ac:spMkLst>
            <pc:docMk/>
            <pc:sldMk cId="1263585640" sldId="652"/>
            <ac:spMk id="3" creationId="{072C3481-1B9A-E4F4-A2EC-23697E329262}"/>
          </ac:spMkLst>
        </pc:spChg>
      </pc:sldChg>
      <pc:sldChg chg="new del">
        <pc:chgData name="Roger Weber" userId="5121a675575373c5" providerId="Windows Live" clId="Web-{471CF11C-5A4D-44DA-AE09-E1BF3F3A277D}" dt="2024-09-13T08:29:06.769" v="1"/>
        <pc:sldMkLst>
          <pc:docMk/>
          <pc:sldMk cId="2221675664" sldId="652"/>
        </pc:sldMkLst>
      </pc:sldChg>
      <pc:sldChg chg="addSp delSp modSp new">
        <pc:chgData name="Roger Weber" userId="5121a675575373c5" providerId="Windows Live" clId="Web-{471CF11C-5A4D-44DA-AE09-E1BF3F3A277D}" dt="2024-09-13T10:57:56.163" v="1084" actId="14100"/>
        <pc:sldMkLst>
          <pc:docMk/>
          <pc:sldMk cId="341200474" sldId="653"/>
        </pc:sldMkLst>
        <pc:spChg chg="mod">
          <ac:chgData name="Roger Weber" userId="5121a675575373c5" providerId="Windows Live" clId="Web-{471CF11C-5A4D-44DA-AE09-E1BF3F3A277D}" dt="2024-09-13T09:47:03.597" v="914" actId="20577"/>
          <ac:spMkLst>
            <pc:docMk/>
            <pc:sldMk cId="341200474" sldId="653"/>
            <ac:spMk id="3" creationId="{308104FD-3133-66F5-D231-56FDE98FE6E1}"/>
          </ac:spMkLst>
        </pc:spChg>
        <pc:spChg chg="add mod">
          <ac:chgData name="Roger Weber" userId="5121a675575373c5" providerId="Windows Live" clId="Web-{471CF11C-5A4D-44DA-AE09-E1BF3F3A277D}" dt="2024-09-13T10:57:24.756" v="1079" actId="14100"/>
          <ac:spMkLst>
            <pc:docMk/>
            <pc:sldMk cId="341200474" sldId="653"/>
            <ac:spMk id="10" creationId="{D943BD3F-A307-D339-F28C-A8AF2EA6456E}"/>
          </ac:spMkLst>
        </pc:spChg>
        <pc:picChg chg="add mod">
          <ac:chgData name="Roger Weber" userId="5121a675575373c5" providerId="Windows Live" clId="Web-{471CF11C-5A4D-44DA-AE09-E1BF3F3A277D}" dt="2024-09-13T10:57:27.241" v="1080" actId="1076"/>
          <ac:picMkLst>
            <pc:docMk/>
            <pc:sldMk cId="341200474" sldId="653"/>
            <ac:picMk id="4" creationId="{1203D06C-E7C0-12FC-1D19-531D79C8E12B}"/>
          </ac:picMkLst>
        </pc:picChg>
        <pc:picChg chg="add del mod">
          <ac:chgData name="Roger Weber" userId="5121a675575373c5" providerId="Windows Live" clId="Web-{471CF11C-5A4D-44DA-AE09-E1BF3F3A277D}" dt="2024-09-13T10:49:52.961" v="926"/>
          <ac:picMkLst>
            <pc:docMk/>
            <pc:sldMk cId="341200474" sldId="653"/>
            <ac:picMk id="5" creationId="{F03CC701-DE1B-BF18-C35E-6270AD8F5DAC}"/>
          </ac:picMkLst>
        </pc:picChg>
        <pc:picChg chg="add del mod">
          <ac:chgData name="Roger Weber" userId="5121a675575373c5" providerId="Windows Live" clId="Web-{471CF11C-5A4D-44DA-AE09-E1BF3F3A277D}" dt="2024-09-13T10:49:54.727" v="927"/>
          <ac:picMkLst>
            <pc:docMk/>
            <pc:sldMk cId="341200474" sldId="653"/>
            <ac:picMk id="6" creationId="{C52E9421-8BE9-497A-8BBD-241F6877A3CD}"/>
          </ac:picMkLst>
        </pc:picChg>
        <pc:picChg chg="add mod">
          <ac:chgData name="Roger Weber" userId="5121a675575373c5" providerId="Windows Live" clId="Web-{471CF11C-5A4D-44DA-AE09-E1BF3F3A277D}" dt="2024-09-13T10:56:49.286" v="1071" actId="1076"/>
          <ac:picMkLst>
            <pc:docMk/>
            <pc:sldMk cId="341200474" sldId="653"/>
            <ac:picMk id="7" creationId="{30F71EBF-3012-BFD0-751D-AE952D8BA8DA}"/>
          </ac:picMkLst>
        </pc:picChg>
        <pc:picChg chg="add mod ord modCrop">
          <ac:chgData name="Roger Weber" userId="5121a675575373c5" providerId="Windows Live" clId="Web-{471CF11C-5A4D-44DA-AE09-E1BF3F3A277D}" dt="2024-09-13T10:57:14.225" v="1078" actId="1076"/>
          <ac:picMkLst>
            <pc:docMk/>
            <pc:sldMk cId="341200474" sldId="653"/>
            <ac:picMk id="8" creationId="{0C746A7E-670B-17DA-BB69-205130290DDC}"/>
          </ac:picMkLst>
        </pc:picChg>
        <pc:picChg chg="add mod ord modCrop">
          <ac:chgData name="Roger Weber" userId="5121a675575373c5" providerId="Windows Live" clId="Web-{471CF11C-5A4D-44DA-AE09-E1BF3F3A277D}" dt="2024-09-13T10:57:06.302" v="1075" actId="1076"/>
          <ac:picMkLst>
            <pc:docMk/>
            <pc:sldMk cId="341200474" sldId="653"/>
            <ac:picMk id="9" creationId="{D68E2752-A05F-7CC5-1E15-0E69B68B121F}"/>
          </ac:picMkLst>
        </pc:picChg>
        <pc:cxnChg chg="add mod">
          <ac:chgData name="Roger Weber" userId="5121a675575373c5" providerId="Windows Live" clId="Web-{471CF11C-5A4D-44DA-AE09-E1BF3F3A277D}" dt="2024-09-13T10:57:56.163" v="1084" actId="14100"/>
          <ac:cxnSpMkLst>
            <pc:docMk/>
            <pc:sldMk cId="341200474" sldId="653"/>
            <ac:cxnSpMk id="11" creationId="{C15D22F0-0F01-7443-78E0-228DBA9CC717}"/>
          </ac:cxnSpMkLst>
        </pc:cxnChg>
      </pc:sldChg>
    </pc:docChg>
  </pc:docChgLst>
  <pc:docChgLst>
    <pc:chgData name="Roger Weber" userId="5121a675575373c5" providerId="LiveId" clId="{01781D00-0152-45F4-80A8-7957431CFA39}"/>
    <pc:docChg chg="undo redo custSel addSld modSld modMainMaster modSection">
      <pc:chgData name="Roger Weber" userId="5121a675575373c5" providerId="LiveId" clId="{01781D00-0152-45F4-80A8-7957431CFA39}" dt="2024-09-18T18:40:27.926" v="3226" actId="20577"/>
      <pc:docMkLst>
        <pc:docMk/>
      </pc:docMkLst>
      <pc:sldChg chg="modSp mod">
        <pc:chgData name="Roger Weber" userId="5121a675575373c5" providerId="LiveId" clId="{01781D00-0152-45F4-80A8-7957431CFA39}" dt="2024-09-16T15:44:55.693" v="379" actId="20577"/>
        <pc:sldMkLst>
          <pc:docMk/>
          <pc:sldMk cId="2344143417" sldId="321"/>
        </pc:sldMkLst>
        <pc:spChg chg="mod">
          <ac:chgData name="Roger Weber" userId="5121a675575373c5" providerId="LiveId" clId="{01781D00-0152-45F4-80A8-7957431CFA39}" dt="2024-09-16T15:44:55.693" v="378"/>
          <ac:spMkLst>
            <pc:docMk/>
            <pc:sldMk cId="2344143417" sldId="321"/>
            <ac:spMk id="2" creationId="{C1452977-B41D-4AC1-B90E-8BE297C31D61}"/>
          </ac:spMkLst>
        </pc:spChg>
        <pc:spChg chg="mod">
          <ac:chgData name="Roger Weber" userId="5121a675575373c5" providerId="LiveId" clId="{01781D00-0152-45F4-80A8-7957431CFA39}" dt="2024-09-16T15:44:55.693" v="379" actId="20577"/>
          <ac:spMkLst>
            <pc:docMk/>
            <pc:sldMk cId="2344143417" sldId="321"/>
            <ac:spMk id="4" creationId="{9C3834B3-AA0C-4112-A4DF-CD157E2509AE}"/>
          </ac:spMkLst>
        </pc:spChg>
      </pc:sldChg>
      <pc:sldChg chg="modSp mod">
        <pc:chgData name="Roger Weber" userId="5121a675575373c5" providerId="LiveId" clId="{01781D00-0152-45F4-80A8-7957431CFA39}" dt="2024-09-16T15:44:55.697" v="383" actId="20577"/>
        <pc:sldMkLst>
          <pc:docMk/>
          <pc:sldMk cId="3241280547" sldId="322"/>
        </pc:sldMkLst>
        <pc:spChg chg="mod">
          <ac:chgData name="Roger Weber" userId="5121a675575373c5" providerId="LiveId" clId="{01781D00-0152-45F4-80A8-7957431CFA39}" dt="2024-09-16T15:44:55.697" v="383" actId="20577"/>
          <ac:spMkLst>
            <pc:docMk/>
            <pc:sldMk cId="3241280547" sldId="322"/>
            <ac:spMk id="4" creationId="{64A5AD24-9E43-42EC-89B6-084E9A9C6C33}"/>
          </ac:spMkLst>
        </pc:spChg>
      </pc:sldChg>
      <pc:sldChg chg="modSp mod">
        <pc:chgData name="Roger Weber" userId="5121a675575373c5" providerId="LiveId" clId="{01781D00-0152-45F4-80A8-7957431CFA39}" dt="2024-09-16T15:44:55.704" v="391" actId="20577"/>
        <pc:sldMkLst>
          <pc:docMk/>
          <pc:sldMk cId="257811392" sldId="323"/>
        </pc:sldMkLst>
        <pc:spChg chg="mod">
          <ac:chgData name="Roger Weber" userId="5121a675575373c5" providerId="LiveId" clId="{01781D00-0152-45F4-80A8-7957431CFA39}" dt="2024-09-16T15:44:55.704" v="391" actId="20577"/>
          <ac:spMkLst>
            <pc:docMk/>
            <pc:sldMk cId="257811392" sldId="323"/>
            <ac:spMk id="3" creationId="{1E7518E0-53EB-4636-8730-7B9E1B55D23E}"/>
          </ac:spMkLst>
        </pc:spChg>
        <pc:spChg chg="mod">
          <ac:chgData name="Roger Weber" userId="5121a675575373c5" providerId="LiveId" clId="{01781D00-0152-45F4-80A8-7957431CFA39}" dt="2024-09-16T15:44:55.703" v="390"/>
          <ac:spMkLst>
            <pc:docMk/>
            <pc:sldMk cId="257811392" sldId="323"/>
            <ac:spMk id="4" creationId="{F2C92B3F-2C30-43A0-BAFE-21E33F7FF442}"/>
          </ac:spMkLst>
        </pc:spChg>
      </pc:sldChg>
      <pc:sldChg chg="modSp mod">
        <pc:chgData name="Roger Weber" userId="5121a675575373c5" providerId="LiveId" clId="{01781D00-0152-45F4-80A8-7957431CFA39}" dt="2024-09-18T18:38:54.512" v="3225" actId="1036"/>
        <pc:sldMkLst>
          <pc:docMk/>
          <pc:sldMk cId="824394328" sldId="327"/>
        </pc:sldMkLst>
        <pc:spChg chg="mod">
          <ac:chgData name="Roger Weber" userId="5121a675575373c5" providerId="LiveId" clId="{01781D00-0152-45F4-80A8-7957431CFA39}" dt="2024-09-16T15:44:55.699" v="385" actId="20577"/>
          <ac:spMkLst>
            <pc:docMk/>
            <pc:sldMk cId="824394328" sldId="327"/>
            <ac:spMk id="4" creationId="{FEFC493D-8801-193B-0686-900E15B8AFD9}"/>
          </ac:spMkLst>
        </pc:spChg>
        <pc:picChg chg="mod">
          <ac:chgData name="Roger Weber" userId="5121a675575373c5" providerId="LiveId" clId="{01781D00-0152-45F4-80A8-7957431CFA39}" dt="2024-09-18T18:38:54.512" v="3225" actId="1036"/>
          <ac:picMkLst>
            <pc:docMk/>
            <pc:sldMk cId="824394328" sldId="327"/>
            <ac:picMk id="2052" creationId="{E49E5E54-0D9C-01FA-BC03-B52EEBD11151}"/>
          </ac:picMkLst>
        </pc:picChg>
        <pc:picChg chg="mod">
          <ac:chgData name="Roger Weber" userId="5121a675575373c5" providerId="LiveId" clId="{01781D00-0152-45F4-80A8-7957431CFA39}" dt="2024-09-18T18:38:54.512" v="3225" actId="1036"/>
          <ac:picMkLst>
            <pc:docMk/>
            <pc:sldMk cId="824394328" sldId="327"/>
            <ac:picMk id="2054" creationId="{5FF0DD58-1515-FA59-2158-40BA0D283399}"/>
          </ac:picMkLst>
        </pc:picChg>
      </pc:sldChg>
      <pc:sldChg chg="modSp mod">
        <pc:chgData name="Roger Weber" userId="5121a675575373c5" providerId="LiveId" clId="{01781D00-0152-45F4-80A8-7957431CFA39}" dt="2024-09-16T15:44:55.690" v="374" actId="20577"/>
        <pc:sldMkLst>
          <pc:docMk/>
          <pc:sldMk cId="1391274285" sldId="329"/>
        </pc:sldMkLst>
        <pc:spChg chg="mod">
          <ac:chgData name="Roger Weber" userId="5121a675575373c5" providerId="LiveId" clId="{01781D00-0152-45F4-80A8-7957431CFA39}" dt="2024-09-16T15:44:55.690" v="374" actId="20577"/>
          <ac:spMkLst>
            <pc:docMk/>
            <pc:sldMk cId="1391274285" sldId="329"/>
            <ac:spMk id="3" creationId="{8ABB9084-6323-01C1-0561-1D6D5B50F52A}"/>
          </ac:spMkLst>
        </pc:spChg>
      </pc:sldChg>
      <pc:sldChg chg="modSp mod">
        <pc:chgData name="Roger Weber" userId="5121a675575373c5" providerId="LiveId" clId="{01781D00-0152-45F4-80A8-7957431CFA39}" dt="2024-09-16T15:44:55.694" v="380" actId="20577"/>
        <pc:sldMkLst>
          <pc:docMk/>
          <pc:sldMk cId="966637064" sldId="331"/>
        </pc:sldMkLst>
        <pc:spChg chg="mod">
          <ac:chgData name="Roger Weber" userId="5121a675575373c5" providerId="LiveId" clId="{01781D00-0152-45F4-80A8-7957431CFA39}" dt="2024-09-16T15:44:55.694" v="380" actId="20577"/>
          <ac:spMkLst>
            <pc:docMk/>
            <pc:sldMk cId="966637064" sldId="331"/>
            <ac:spMk id="2" creationId="{5B89BD2C-AF17-8A1E-404A-585D9CF305DC}"/>
          </ac:spMkLst>
        </pc:spChg>
      </pc:sldChg>
      <pc:sldChg chg="modSp mod">
        <pc:chgData name="Roger Weber" userId="5121a675575373c5" providerId="LiveId" clId="{01781D00-0152-45F4-80A8-7957431CFA39}" dt="2024-09-16T15:44:55.695" v="381" actId="20577"/>
        <pc:sldMkLst>
          <pc:docMk/>
          <pc:sldMk cId="2163769441" sldId="332"/>
        </pc:sldMkLst>
        <pc:spChg chg="mod">
          <ac:chgData name="Roger Weber" userId="5121a675575373c5" providerId="LiveId" clId="{01781D00-0152-45F4-80A8-7957431CFA39}" dt="2024-09-16T15:44:55.695" v="381" actId="20577"/>
          <ac:spMkLst>
            <pc:docMk/>
            <pc:sldMk cId="2163769441" sldId="332"/>
            <ac:spMk id="2" creationId="{5B89BD2C-AF17-8A1E-404A-585D9CF305DC}"/>
          </ac:spMkLst>
        </pc:spChg>
      </pc:sldChg>
      <pc:sldChg chg="addSp delSp modSp mod">
        <pc:chgData name="Roger Weber" userId="5121a675575373c5" providerId="LiveId" clId="{01781D00-0152-45F4-80A8-7957431CFA39}" dt="2024-09-18T18:38:10.594" v="3223" actId="1035"/>
        <pc:sldMkLst>
          <pc:docMk/>
          <pc:sldMk cId="2485910336" sldId="333"/>
        </pc:sldMkLst>
        <pc:spChg chg="mod">
          <ac:chgData name="Roger Weber" userId="5121a675575373c5" providerId="LiveId" clId="{01781D00-0152-45F4-80A8-7957431CFA39}" dt="2024-09-16T15:44:55.696" v="382" actId="20577"/>
          <ac:spMkLst>
            <pc:docMk/>
            <pc:sldMk cId="2485910336" sldId="333"/>
            <ac:spMk id="2" creationId="{5B89BD2C-AF17-8A1E-404A-585D9CF305DC}"/>
          </ac:spMkLst>
        </pc:spChg>
        <pc:spChg chg="mod">
          <ac:chgData name="Roger Weber" userId="5121a675575373c5" providerId="LiveId" clId="{01781D00-0152-45F4-80A8-7957431CFA39}" dt="2024-09-16T15:19:31.200" v="27" actId="20577"/>
          <ac:spMkLst>
            <pc:docMk/>
            <pc:sldMk cId="2485910336" sldId="333"/>
            <ac:spMk id="4" creationId="{9B77AB6F-95D8-4FF5-065B-A5C01FC07202}"/>
          </ac:spMkLst>
        </pc:spChg>
        <pc:spChg chg="add del">
          <ac:chgData name="Roger Weber" userId="5121a675575373c5" providerId="LiveId" clId="{01781D00-0152-45F4-80A8-7957431CFA39}" dt="2024-09-18T18:37:41.512" v="3221" actId="22"/>
          <ac:spMkLst>
            <pc:docMk/>
            <pc:sldMk cId="2485910336" sldId="333"/>
            <ac:spMk id="5" creationId="{97DA5AFC-6FE4-DCA1-6E53-83AC03DF9E6F}"/>
          </ac:spMkLst>
        </pc:spChg>
        <pc:spChg chg="mod">
          <ac:chgData name="Roger Weber" userId="5121a675575373c5" providerId="LiveId" clId="{01781D00-0152-45F4-80A8-7957431CFA39}" dt="2024-09-18T18:38:10.594" v="3223" actId="1035"/>
          <ac:spMkLst>
            <pc:docMk/>
            <pc:sldMk cId="2485910336" sldId="333"/>
            <ac:spMk id="8" creationId="{AD169F9A-7C7E-878F-0E4E-66EC0C0DA1CD}"/>
          </ac:spMkLst>
        </pc:spChg>
        <pc:picChg chg="mod">
          <ac:chgData name="Roger Weber" userId="5121a675575373c5" providerId="LiveId" clId="{01781D00-0152-45F4-80A8-7957431CFA39}" dt="2024-09-18T18:38:10.594" v="3223" actId="1035"/>
          <ac:picMkLst>
            <pc:docMk/>
            <pc:sldMk cId="2485910336" sldId="333"/>
            <ac:picMk id="6" creationId="{AC6C16ED-180B-8F06-8037-A188971549B6}"/>
          </ac:picMkLst>
        </pc:picChg>
      </pc:sldChg>
      <pc:sldChg chg="modSp mod">
        <pc:chgData name="Roger Weber" userId="5121a675575373c5" providerId="LiveId" clId="{01781D00-0152-45F4-80A8-7957431CFA39}" dt="2024-09-16T15:44:55.698" v="384" actId="20577"/>
        <pc:sldMkLst>
          <pc:docMk/>
          <pc:sldMk cId="726686456" sldId="334"/>
        </pc:sldMkLst>
        <pc:spChg chg="mod">
          <ac:chgData name="Roger Weber" userId="5121a675575373c5" providerId="LiveId" clId="{01781D00-0152-45F4-80A8-7957431CFA39}" dt="2024-09-16T15:44:55.698" v="384" actId="20577"/>
          <ac:spMkLst>
            <pc:docMk/>
            <pc:sldMk cId="726686456" sldId="334"/>
            <ac:spMk id="4" creationId="{FEFC493D-8801-193B-0686-900E15B8AFD9}"/>
          </ac:spMkLst>
        </pc:spChg>
      </pc:sldChg>
      <pc:sldChg chg="modSp mod">
        <pc:chgData name="Roger Weber" userId="5121a675575373c5" providerId="LiveId" clId="{01781D00-0152-45F4-80A8-7957431CFA39}" dt="2024-09-16T15:44:55.700" v="386" actId="20577"/>
        <pc:sldMkLst>
          <pc:docMk/>
          <pc:sldMk cId="2278484990" sldId="335"/>
        </pc:sldMkLst>
        <pc:spChg chg="mod">
          <ac:chgData name="Roger Weber" userId="5121a675575373c5" providerId="LiveId" clId="{01781D00-0152-45F4-80A8-7957431CFA39}" dt="2024-09-16T15:44:55.700" v="386" actId="20577"/>
          <ac:spMkLst>
            <pc:docMk/>
            <pc:sldMk cId="2278484990" sldId="335"/>
            <ac:spMk id="4" creationId="{FEFC493D-8801-193B-0686-900E15B8AFD9}"/>
          </ac:spMkLst>
        </pc:spChg>
      </pc:sldChg>
      <pc:sldChg chg="modSp mod">
        <pc:chgData name="Roger Weber" userId="5121a675575373c5" providerId="LiveId" clId="{01781D00-0152-45F4-80A8-7957431CFA39}" dt="2024-09-17T18:26:00.445" v="3219" actId="20577"/>
        <pc:sldMkLst>
          <pc:docMk/>
          <pc:sldMk cId="3924601445" sldId="364"/>
        </pc:sldMkLst>
        <pc:graphicFrameChg chg="mod modGraphic">
          <ac:chgData name="Roger Weber" userId="5121a675575373c5" providerId="LiveId" clId="{01781D00-0152-45F4-80A8-7957431CFA39}" dt="2024-09-17T18:26:00.445" v="3219" actId="20577"/>
          <ac:graphicFrameMkLst>
            <pc:docMk/>
            <pc:sldMk cId="3924601445" sldId="364"/>
            <ac:graphicFrameMk id="3" creationId="{C58032C7-C0AB-4969-B436-BB44DFC123A5}"/>
          </ac:graphicFrameMkLst>
        </pc:graphicFrameChg>
      </pc:sldChg>
      <pc:sldChg chg="modSp mod">
        <pc:chgData name="Roger Weber" userId="5121a675575373c5" providerId="LiveId" clId="{01781D00-0152-45F4-80A8-7957431CFA39}" dt="2024-09-16T15:44:55.701" v="387" actId="20577"/>
        <pc:sldMkLst>
          <pc:docMk/>
          <pc:sldMk cId="1711463673" sldId="367"/>
        </pc:sldMkLst>
        <pc:spChg chg="mod">
          <ac:chgData name="Roger Weber" userId="5121a675575373c5" providerId="LiveId" clId="{01781D00-0152-45F4-80A8-7957431CFA39}" dt="2024-09-16T15:44:55.701" v="387" actId="20577"/>
          <ac:spMkLst>
            <pc:docMk/>
            <pc:sldMk cId="1711463673" sldId="367"/>
            <ac:spMk id="2" creationId="{0DB63833-0253-495F-BBAD-624AE82EE583}"/>
          </ac:spMkLst>
        </pc:spChg>
      </pc:sldChg>
      <pc:sldChg chg="modSp mod">
        <pc:chgData name="Roger Weber" userId="5121a675575373c5" providerId="LiveId" clId="{01781D00-0152-45F4-80A8-7957431CFA39}" dt="2024-09-16T15:44:55.702" v="388" actId="20577"/>
        <pc:sldMkLst>
          <pc:docMk/>
          <pc:sldMk cId="2162890196" sldId="368"/>
        </pc:sldMkLst>
        <pc:spChg chg="mod">
          <ac:chgData name="Roger Weber" userId="5121a675575373c5" providerId="LiveId" clId="{01781D00-0152-45F4-80A8-7957431CFA39}" dt="2024-09-16T15:44:55.702" v="388" actId="20577"/>
          <ac:spMkLst>
            <pc:docMk/>
            <pc:sldMk cId="2162890196" sldId="368"/>
            <ac:spMk id="4" creationId="{4878560B-1333-4A56-9746-E271021A2EC6}"/>
          </ac:spMkLst>
        </pc:spChg>
      </pc:sldChg>
      <pc:sldChg chg="modSp mod">
        <pc:chgData name="Roger Weber" userId="5121a675575373c5" providerId="LiveId" clId="{01781D00-0152-45F4-80A8-7957431CFA39}" dt="2024-09-16T15:44:55.724" v="412" actId="20577"/>
        <pc:sldMkLst>
          <pc:docMk/>
          <pc:sldMk cId="0" sldId="545"/>
        </pc:sldMkLst>
        <pc:spChg chg="mod">
          <ac:chgData name="Roger Weber" userId="5121a675575373c5" providerId="LiveId" clId="{01781D00-0152-45F4-80A8-7957431CFA39}" dt="2024-09-16T15:44:55.724" v="412" actId="20577"/>
          <ac:spMkLst>
            <pc:docMk/>
            <pc:sldMk cId="0" sldId="545"/>
            <ac:spMk id="2" creationId="{BC68B262-31EC-4735-8417-55E0FD7B638B}"/>
          </ac:spMkLst>
        </pc:spChg>
      </pc:sldChg>
      <pc:sldChg chg="modSp mod">
        <pc:chgData name="Roger Weber" userId="5121a675575373c5" providerId="LiveId" clId="{01781D00-0152-45F4-80A8-7957431CFA39}" dt="2024-09-16T15:44:55.714" v="401" actId="20577"/>
        <pc:sldMkLst>
          <pc:docMk/>
          <pc:sldMk cId="1755158209" sldId="610"/>
        </pc:sldMkLst>
        <pc:spChg chg="mod">
          <ac:chgData name="Roger Weber" userId="5121a675575373c5" providerId="LiveId" clId="{01781D00-0152-45F4-80A8-7957431CFA39}" dt="2024-09-16T15:44:55.713" v="400"/>
          <ac:spMkLst>
            <pc:docMk/>
            <pc:sldMk cId="1755158209" sldId="610"/>
            <ac:spMk id="4" creationId="{E18F1542-BD3D-41B0-8C75-612BEDB2390D}"/>
          </ac:spMkLst>
        </pc:spChg>
        <pc:spChg chg="mod">
          <ac:chgData name="Roger Weber" userId="5121a675575373c5" providerId="LiveId" clId="{01781D00-0152-45F4-80A8-7957431CFA39}" dt="2024-09-16T15:39:35.266" v="68" actId="20577"/>
          <ac:spMkLst>
            <pc:docMk/>
            <pc:sldMk cId="1755158209" sldId="610"/>
            <ac:spMk id="5" creationId="{52585C11-5A1A-4BE3-924D-31CC1CC3A647}"/>
          </ac:spMkLst>
        </pc:spChg>
        <pc:spChg chg="mod">
          <ac:chgData name="Roger Weber" userId="5121a675575373c5" providerId="LiveId" clId="{01781D00-0152-45F4-80A8-7957431CFA39}" dt="2024-09-16T15:44:55.714" v="401" actId="20577"/>
          <ac:spMkLst>
            <pc:docMk/>
            <pc:sldMk cId="1755158209" sldId="610"/>
            <ac:spMk id="6" creationId="{0A94E3DC-1B4B-442B-9EA8-B371C638047C}"/>
          </ac:spMkLst>
        </pc:spChg>
        <pc:spChg chg="mod">
          <ac:chgData name="Roger Weber" userId="5121a675575373c5" providerId="LiveId" clId="{01781D00-0152-45F4-80A8-7957431CFA39}" dt="2024-09-16T15:40:49.836" v="74" actId="20577"/>
          <ac:spMkLst>
            <pc:docMk/>
            <pc:sldMk cId="1755158209" sldId="610"/>
            <ac:spMk id="14" creationId="{781E87AF-02A9-843A-01ED-A9AF05769FD0}"/>
          </ac:spMkLst>
        </pc:spChg>
      </pc:sldChg>
      <pc:sldChg chg="modSp mod modNotes">
        <pc:chgData name="Roger Weber" userId="5121a675575373c5" providerId="LiveId" clId="{01781D00-0152-45F4-80A8-7957431CFA39}" dt="2024-09-16T16:00:42.065" v="465" actId="20577"/>
        <pc:sldMkLst>
          <pc:docMk/>
          <pc:sldMk cId="2385497886" sldId="611"/>
        </pc:sldMkLst>
        <pc:spChg chg="mod">
          <ac:chgData name="Roger Weber" userId="5121a675575373c5" providerId="LiveId" clId="{01781D00-0152-45F4-80A8-7957431CFA39}" dt="2024-09-16T16:00:42.065" v="465" actId="20577"/>
          <ac:spMkLst>
            <pc:docMk/>
            <pc:sldMk cId="2385497886" sldId="611"/>
            <ac:spMk id="4" creationId="{EDC26058-C823-4ECB-B615-528BC456F1A8}"/>
          </ac:spMkLst>
        </pc:spChg>
        <pc:spChg chg="mod">
          <ac:chgData name="Roger Weber" userId="5121a675575373c5" providerId="LiveId" clId="{01781D00-0152-45F4-80A8-7957431CFA39}" dt="2024-09-16T15:44:55.715" v="402" actId="20577"/>
          <ac:spMkLst>
            <pc:docMk/>
            <pc:sldMk cId="2385497886" sldId="611"/>
            <ac:spMk id="5" creationId="{EFE6434F-2ECA-4186-B2D8-1EB18999EC66}"/>
          </ac:spMkLst>
        </pc:spChg>
      </pc:sldChg>
      <pc:sldChg chg="modSp mod">
        <pc:chgData name="Roger Weber" userId="5121a675575373c5" providerId="LiveId" clId="{01781D00-0152-45F4-80A8-7957431CFA39}" dt="2024-09-16T16:02:16.109" v="477" actId="20577"/>
        <pc:sldMkLst>
          <pc:docMk/>
          <pc:sldMk cId="2307597948" sldId="613"/>
        </pc:sldMkLst>
        <pc:spChg chg="mod">
          <ac:chgData name="Roger Weber" userId="5121a675575373c5" providerId="LiveId" clId="{01781D00-0152-45F4-80A8-7957431CFA39}" dt="2024-09-16T16:02:16.109" v="477" actId="20577"/>
          <ac:spMkLst>
            <pc:docMk/>
            <pc:sldMk cId="2307597948" sldId="613"/>
            <ac:spMk id="4" creationId="{20D2782B-0D83-46C2-ADDB-69C768F8326E}"/>
          </ac:spMkLst>
        </pc:spChg>
        <pc:spChg chg="mod">
          <ac:chgData name="Roger Weber" userId="5121a675575373c5" providerId="LiveId" clId="{01781D00-0152-45F4-80A8-7957431CFA39}" dt="2024-09-16T15:44:55.717" v="403" actId="20577"/>
          <ac:spMkLst>
            <pc:docMk/>
            <pc:sldMk cId="2307597948" sldId="613"/>
            <ac:spMk id="6" creationId="{E54F9DD5-D23D-4AB6-9841-CD29E6154A11}"/>
          </ac:spMkLst>
        </pc:spChg>
      </pc:sldChg>
      <pc:sldChg chg="modSp mod">
        <pc:chgData name="Roger Weber" userId="5121a675575373c5" providerId="LiveId" clId="{01781D00-0152-45F4-80A8-7957431CFA39}" dt="2024-09-16T16:10:18.972" v="516" actId="5793"/>
        <pc:sldMkLst>
          <pc:docMk/>
          <pc:sldMk cId="2035938976" sldId="625"/>
        </pc:sldMkLst>
        <pc:spChg chg="mod">
          <ac:chgData name="Roger Weber" userId="5121a675575373c5" providerId="LiveId" clId="{01781D00-0152-45F4-80A8-7957431CFA39}" dt="2024-09-16T16:10:18.972" v="516" actId="5793"/>
          <ac:spMkLst>
            <pc:docMk/>
            <pc:sldMk cId="2035938976" sldId="625"/>
            <ac:spMk id="2" creationId="{322B288B-C983-4F87-BA11-2B3D815AE7F1}"/>
          </ac:spMkLst>
        </pc:spChg>
        <pc:spChg chg="mod">
          <ac:chgData name="Roger Weber" userId="5121a675575373c5" providerId="LiveId" clId="{01781D00-0152-45F4-80A8-7957431CFA39}" dt="2024-09-16T15:44:55.723" v="411" actId="20577"/>
          <ac:spMkLst>
            <pc:docMk/>
            <pc:sldMk cId="2035938976" sldId="625"/>
            <ac:spMk id="22" creationId="{2C7A7A68-5516-4FC0-BD93-69EBB88909C3}"/>
          </ac:spMkLst>
        </pc:spChg>
      </pc:sldChg>
      <pc:sldChg chg="modSp mod modNotes">
        <pc:chgData name="Roger Weber" userId="5121a675575373c5" providerId="LiveId" clId="{01781D00-0152-45F4-80A8-7957431CFA39}" dt="2024-09-17T18:08:42.829" v="3216" actId="20577"/>
        <pc:sldMkLst>
          <pc:docMk/>
          <pc:sldMk cId="978748165" sldId="633"/>
        </pc:sldMkLst>
        <pc:spChg chg="mod">
          <ac:chgData name="Roger Weber" userId="5121a675575373c5" providerId="LiveId" clId="{01781D00-0152-45F4-80A8-7957431CFA39}" dt="2024-09-17T18:08:42.829" v="3216" actId="20577"/>
          <ac:spMkLst>
            <pc:docMk/>
            <pc:sldMk cId="978748165" sldId="633"/>
            <ac:spMk id="2" creationId="{70D7DBE4-3EAB-437E-9ACA-94DE23B86921}"/>
          </ac:spMkLst>
        </pc:spChg>
        <pc:spChg chg="mod">
          <ac:chgData name="Roger Weber" userId="5121a675575373c5" providerId="LiveId" clId="{01781D00-0152-45F4-80A8-7957431CFA39}" dt="2024-09-16T15:44:55.725" v="413" actId="20577"/>
          <ac:spMkLst>
            <pc:docMk/>
            <pc:sldMk cId="978748165" sldId="633"/>
            <ac:spMk id="3" creationId="{D75358BF-E9CF-4366-90D7-9AB9212D10B8}"/>
          </ac:spMkLst>
        </pc:spChg>
      </pc:sldChg>
      <pc:sldChg chg="modSp mod">
        <pc:chgData name="Roger Weber" userId="5121a675575373c5" providerId="LiveId" clId="{01781D00-0152-45F4-80A8-7957431CFA39}" dt="2024-09-16T15:44:55.706" v="392" actId="20577"/>
        <pc:sldMkLst>
          <pc:docMk/>
          <pc:sldMk cId="3829945847" sldId="635"/>
        </pc:sldMkLst>
        <pc:spChg chg="mod">
          <ac:chgData name="Roger Weber" userId="5121a675575373c5" providerId="LiveId" clId="{01781D00-0152-45F4-80A8-7957431CFA39}" dt="2024-09-16T15:44:55.706" v="392" actId="20577"/>
          <ac:spMkLst>
            <pc:docMk/>
            <pc:sldMk cId="3829945847" sldId="635"/>
            <ac:spMk id="2" creationId="{F8806CD4-F2E9-F7D0-02F6-4A1DC298B7B3}"/>
          </ac:spMkLst>
        </pc:spChg>
      </pc:sldChg>
      <pc:sldChg chg="modSp mod">
        <pc:chgData name="Roger Weber" userId="5121a675575373c5" providerId="LiveId" clId="{01781D00-0152-45F4-80A8-7957431CFA39}" dt="2024-09-16T15:44:55.708" v="395" actId="20577"/>
        <pc:sldMkLst>
          <pc:docMk/>
          <pc:sldMk cId="787613788" sldId="636"/>
        </pc:sldMkLst>
        <pc:spChg chg="mod">
          <ac:chgData name="Roger Weber" userId="5121a675575373c5" providerId="LiveId" clId="{01781D00-0152-45F4-80A8-7957431CFA39}" dt="2024-09-16T15:44:55.708" v="395" actId="20577"/>
          <ac:spMkLst>
            <pc:docMk/>
            <pc:sldMk cId="787613788" sldId="636"/>
            <ac:spMk id="2" creationId="{16E1D63A-F8B2-6201-A21C-EAC6A5EF87FB}"/>
          </ac:spMkLst>
        </pc:spChg>
        <pc:spChg chg="mod">
          <ac:chgData name="Roger Weber" userId="5121a675575373c5" providerId="LiveId" clId="{01781D00-0152-45F4-80A8-7957431CFA39}" dt="2024-09-16T15:31:26.752" v="34" actId="948"/>
          <ac:spMkLst>
            <pc:docMk/>
            <pc:sldMk cId="787613788" sldId="636"/>
            <ac:spMk id="3" creationId="{261A17FD-4CA2-742F-07C1-EA7A2ED99BD3}"/>
          </ac:spMkLst>
        </pc:spChg>
        <pc:spChg chg="mod">
          <ac:chgData name="Roger Weber" userId="5121a675575373c5" providerId="LiveId" clId="{01781D00-0152-45F4-80A8-7957431CFA39}" dt="2024-09-16T15:31:36.132" v="36" actId="1036"/>
          <ac:spMkLst>
            <pc:docMk/>
            <pc:sldMk cId="787613788" sldId="636"/>
            <ac:spMk id="24" creationId="{D92637C0-3C4E-A7A7-5B0C-FE2A789DE7CF}"/>
          </ac:spMkLst>
        </pc:spChg>
        <pc:grpChg chg="mod">
          <ac:chgData name="Roger Weber" userId="5121a675575373c5" providerId="LiveId" clId="{01781D00-0152-45F4-80A8-7957431CFA39}" dt="2024-09-16T15:31:36.132" v="36" actId="1036"/>
          <ac:grpSpMkLst>
            <pc:docMk/>
            <pc:sldMk cId="787613788" sldId="636"/>
            <ac:grpSpMk id="50" creationId="{3D6D77B9-D7F7-427E-7969-B0D9A76F22D4}"/>
          </ac:grpSpMkLst>
        </pc:grpChg>
      </pc:sldChg>
      <pc:sldChg chg="modSp mod">
        <pc:chgData name="Roger Weber" userId="5121a675575373c5" providerId="LiveId" clId="{01781D00-0152-45F4-80A8-7957431CFA39}" dt="2024-09-16T15:44:55.709" v="396" actId="20577"/>
        <pc:sldMkLst>
          <pc:docMk/>
          <pc:sldMk cId="2816267840" sldId="637"/>
        </pc:sldMkLst>
        <pc:spChg chg="mod">
          <ac:chgData name="Roger Weber" userId="5121a675575373c5" providerId="LiveId" clId="{01781D00-0152-45F4-80A8-7957431CFA39}" dt="2024-09-16T15:44:55.709" v="396" actId="20577"/>
          <ac:spMkLst>
            <pc:docMk/>
            <pc:sldMk cId="2816267840" sldId="637"/>
            <ac:spMk id="2" creationId="{16E1D63A-F8B2-6201-A21C-EAC6A5EF87FB}"/>
          </ac:spMkLst>
        </pc:spChg>
        <pc:spChg chg="mod">
          <ac:chgData name="Roger Weber" userId="5121a675575373c5" providerId="LiveId" clId="{01781D00-0152-45F4-80A8-7957431CFA39}" dt="2024-09-16T15:33:25.301" v="37" actId="948"/>
          <ac:spMkLst>
            <pc:docMk/>
            <pc:sldMk cId="2816267840" sldId="637"/>
            <ac:spMk id="3" creationId="{261A17FD-4CA2-742F-07C1-EA7A2ED99BD3}"/>
          </ac:spMkLst>
        </pc:spChg>
        <pc:spChg chg="mod">
          <ac:chgData name="Roger Weber" userId="5121a675575373c5" providerId="LiveId" clId="{01781D00-0152-45F4-80A8-7957431CFA39}" dt="2024-09-16T15:33:31.555" v="43" actId="1035"/>
          <ac:spMkLst>
            <pc:docMk/>
            <pc:sldMk cId="2816267840" sldId="637"/>
            <ac:spMk id="5" creationId="{4BAE718E-4244-B9DC-9B1F-3617D13DBDDC}"/>
          </ac:spMkLst>
        </pc:spChg>
        <pc:grpChg chg="mod">
          <ac:chgData name="Roger Weber" userId="5121a675575373c5" providerId="LiveId" clId="{01781D00-0152-45F4-80A8-7957431CFA39}" dt="2024-09-16T15:33:31.555" v="43" actId="1035"/>
          <ac:grpSpMkLst>
            <pc:docMk/>
            <pc:sldMk cId="2816267840" sldId="637"/>
            <ac:grpSpMk id="42" creationId="{9B546C2A-7A03-6CE5-D352-40E1F1D6DEB2}"/>
          </ac:grpSpMkLst>
        </pc:grpChg>
      </pc:sldChg>
      <pc:sldChg chg="modSp mod">
        <pc:chgData name="Roger Weber" userId="5121a675575373c5" providerId="LiveId" clId="{01781D00-0152-45F4-80A8-7957431CFA39}" dt="2024-09-16T15:44:55.710" v="397" actId="20577"/>
        <pc:sldMkLst>
          <pc:docMk/>
          <pc:sldMk cId="3296500247" sldId="638"/>
        </pc:sldMkLst>
        <pc:spChg chg="mod">
          <ac:chgData name="Roger Weber" userId="5121a675575373c5" providerId="LiveId" clId="{01781D00-0152-45F4-80A8-7957431CFA39}" dt="2024-09-16T15:44:55.710" v="397" actId="20577"/>
          <ac:spMkLst>
            <pc:docMk/>
            <pc:sldMk cId="3296500247" sldId="638"/>
            <ac:spMk id="2" creationId="{16E1D63A-F8B2-6201-A21C-EAC6A5EF87FB}"/>
          </ac:spMkLst>
        </pc:spChg>
        <pc:spChg chg="mod">
          <ac:chgData name="Roger Weber" userId="5121a675575373c5" providerId="LiveId" clId="{01781D00-0152-45F4-80A8-7957431CFA39}" dt="2024-09-16T15:37:35.652" v="62" actId="20577"/>
          <ac:spMkLst>
            <pc:docMk/>
            <pc:sldMk cId="3296500247" sldId="638"/>
            <ac:spMk id="3" creationId="{261A17FD-4CA2-742F-07C1-EA7A2ED99BD3}"/>
          </ac:spMkLst>
        </pc:spChg>
        <pc:spChg chg="mod">
          <ac:chgData name="Roger Weber" userId="5121a675575373c5" providerId="LiveId" clId="{01781D00-0152-45F4-80A8-7957431CFA39}" dt="2024-09-16T15:36:27.006" v="48" actId="1035"/>
          <ac:spMkLst>
            <pc:docMk/>
            <pc:sldMk cId="3296500247" sldId="638"/>
            <ac:spMk id="5" creationId="{4BAE718E-4244-B9DC-9B1F-3617D13DBDDC}"/>
          </ac:spMkLst>
        </pc:spChg>
        <pc:grpChg chg="mod">
          <ac:chgData name="Roger Weber" userId="5121a675575373c5" providerId="LiveId" clId="{01781D00-0152-45F4-80A8-7957431CFA39}" dt="2024-09-16T15:36:27.006" v="48" actId="1035"/>
          <ac:grpSpMkLst>
            <pc:docMk/>
            <pc:sldMk cId="3296500247" sldId="638"/>
            <ac:grpSpMk id="42" creationId="{9B546C2A-7A03-6CE5-D352-40E1F1D6DEB2}"/>
          </ac:grpSpMkLst>
        </pc:grpChg>
        <pc:picChg chg="mod">
          <ac:chgData name="Roger Weber" userId="5121a675575373c5" providerId="LiveId" clId="{01781D00-0152-45F4-80A8-7957431CFA39}" dt="2024-09-16T15:36:27.006" v="48" actId="1035"/>
          <ac:picMkLst>
            <pc:docMk/>
            <pc:sldMk cId="3296500247" sldId="638"/>
            <ac:picMk id="45" creationId="{CAD918EC-22B0-057D-D342-3DEA4602A4E3}"/>
          </ac:picMkLst>
        </pc:picChg>
      </pc:sldChg>
      <pc:sldChg chg="modSp mod">
        <pc:chgData name="Roger Weber" userId="5121a675575373c5" providerId="LiveId" clId="{01781D00-0152-45F4-80A8-7957431CFA39}" dt="2024-09-16T15:44:55.712" v="398" actId="20577"/>
        <pc:sldMkLst>
          <pc:docMk/>
          <pc:sldMk cId="4168085878" sldId="639"/>
        </pc:sldMkLst>
        <pc:spChg chg="mod">
          <ac:chgData name="Roger Weber" userId="5121a675575373c5" providerId="LiveId" clId="{01781D00-0152-45F4-80A8-7957431CFA39}" dt="2024-09-16T15:44:55.712" v="398" actId="20577"/>
          <ac:spMkLst>
            <pc:docMk/>
            <pc:sldMk cId="4168085878" sldId="639"/>
            <ac:spMk id="2" creationId="{16E1D63A-F8B2-6201-A21C-EAC6A5EF87FB}"/>
          </ac:spMkLst>
        </pc:spChg>
      </pc:sldChg>
      <pc:sldChg chg="modSp mod">
        <pc:chgData name="Roger Weber" userId="5121a675575373c5" providerId="LiveId" clId="{01781D00-0152-45F4-80A8-7957431CFA39}" dt="2024-09-16T15:44:55.722" v="410" actId="20577"/>
        <pc:sldMkLst>
          <pc:docMk/>
          <pc:sldMk cId="2284780669" sldId="640"/>
        </pc:sldMkLst>
        <pc:spChg chg="mod">
          <ac:chgData name="Roger Weber" userId="5121a675575373c5" providerId="LiveId" clId="{01781D00-0152-45F4-80A8-7957431CFA39}" dt="2024-09-16T15:44:55.722" v="410" actId="20577"/>
          <ac:spMkLst>
            <pc:docMk/>
            <pc:sldMk cId="2284780669" sldId="640"/>
            <ac:spMk id="3" creationId="{41B861C5-86D3-791E-C719-61DEDD502869}"/>
          </ac:spMkLst>
        </pc:spChg>
        <pc:spChg chg="mod">
          <ac:chgData name="Roger Weber" userId="5121a675575373c5" providerId="LiveId" clId="{01781D00-0152-45F4-80A8-7957431CFA39}" dt="2024-09-16T15:44:55.721" v="409"/>
          <ac:spMkLst>
            <pc:docMk/>
            <pc:sldMk cId="2284780669" sldId="640"/>
            <ac:spMk id="16" creationId="{297DAD8F-2301-B0DC-9E62-2B54D069CD45}"/>
          </ac:spMkLst>
        </pc:spChg>
      </pc:sldChg>
      <pc:sldChg chg="modSp mod">
        <pc:chgData name="Roger Weber" userId="5121a675575373c5" providerId="LiveId" clId="{01781D00-0152-45F4-80A8-7957431CFA39}" dt="2024-09-16T16:03:54.630" v="478" actId="20577"/>
        <pc:sldMkLst>
          <pc:docMk/>
          <pc:sldMk cId="1023064771" sldId="641"/>
        </pc:sldMkLst>
        <pc:spChg chg="mod">
          <ac:chgData name="Roger Weber" userId="5121a675575373c5" providerId="LiveId" clId="{01781D00-0152-45F4-80A8-7957431CFA39}" dt="2024-09-16T15:44:55.718" v="405" actId="20577"/>
          <ac:spMkLst>
            <pc:docMk/>
            <pc:sldMk cId="1023064771" sldId="641"/>
            <ac:spMk id="3" creationId="{D9E20E54-8F2B-A8C8-2E06-079EAFA2C81A}"/>
          </ac:spMkLst>
        </pc:spChg>
        <pc:spChg chg="mod">
          <ac:chgData name="Roger Weber" userId="5121a675575373c5" providerId="LiveId" clId="{01781D00-0152-45F4-80A8-7957431CFA39}" dt="2024-09-16T15:44:55.717" v="404"/>
          <ac:spMkLst>
            <pc:docMk/>
            <pc:sldMk cId="1023064771" sldId="641"/>
            <ac:spMk id="4" creationId="{8159F3DD-BA75-2993-6B78-EF6226E85E2F}"/>
          </ac:spMkLst>
        </pc:spChg>
        <pc:spChg chg="mod">
          <ac:chgData name="Roger Weber" userId="5121a675575373c5" providerId="LiveId" clId="{01781D00-0152-45F4-80A8-7957431CFA39}" dt="2024-09-16T16:03:54.630" v="478" actId="20577"/>
          <ac:spMkLst>
            <pc:docMk/>
            <pc:sldMk cId="1023064771" sldId="641"/>
            <ac:spMk id="5" creationId="{D616A55A-F2FD-1519-7175-3E8E5185E85E}"/>
          </ac:spMkLst>
        </pc:spChg>
      </pc:sldChg>
      <pc:sldChg chg="modSp mod">
        <pc:chgData name="Roger Weber" userId="5121a675575373c5" providerId="LiveId" clId="{01781D00-0152-45F4-80A8-7957431CFA39}" dt="2024-09-16T15:44:55.719" v="406" actId="20577"/>
        <pc:sldMkLst>
          <pc:docMk/>
          <pc:sldMk cId="3399702135" sldId="642"/>
        </pc:sldMkLst>
        <pc:spChg chg="mod">
          <ac:chgData name="Roger Weber" userId="5121a675575373c5" providerId="LiveId" clId="{01781D00-0152-45F4-80A8-7957431CFA39}" dt="2024-09-16T15:44:55.719" v="406" actId="20577"/>
          <ac:spMkLst>
            <pc:docMk/>
            <pc:sldMk cId="3399702135" sldId="642"/>
            <ac:spMk id="3" creationId="{0E7EAEE1-A44A-1949-92D2-FA044A31BD0F}"/>
          </ac:spMkLst>
        </pc:spChg>
      </pc:sldChg>
      <pc:sldChg chg="modSp mod">
        <pc:chgData name="Roger Weber" userId="5121a675575373c5" providerId="LiveId" clId="{01781D00-0152-45F4-80A8-7957431CFA39}" dt="2024-09-16T15:44:55.720" v="407" actId="20577"/>
        <pc:sldMkLst>
          <pc:docMk/>
          <pc:sldMk cId="937087238" sldId="643"/>
        </pc:sldMkLst>
        <pc:spChg chg="mod">
          <ac:chgData name="Roger Weber" userId="5121a675575373c5" providerId="LiveId" clId="{01781D00-0152-45F4-80A8-7957431CFA39}" dt="2024-09-16T15:44:55.720" v="407" actId="20577"/>
          <ac:spMkLst>
            <pc:docMk/>
            <pc:sldMk cId="937087238" sldId="643"/>
            <ac:spMk id="2" creationId="{9A10C788-220E-08D9-BBF6-E60093F7915B}"/>
          </ac:spMkLst>
        </pc:spChg>
      </pc:sldChg>
      <pc:sldChg chg="modSp mod">
        <pc:chgData name="Roger Weber" userId="5121a675575373c5" providerId="LiveId" clId="{01781D00-0152-45F4-80A8-7957431CFA39}" dt="2024-09-16T16:07:07.234" v="503" actId="20577"/>
        <pc:sldMkLst>
          <pc:docMk/>
          <pc:sldMk cId="3817784587" sldId="644"/>
        </pc:sldMkLst>
        <pc:spChg chg="mod">
          <ac:chgData name="Roger Weber" userId="5121a675575373c5" providerId="LiveId" clId="{01781D00-0152-45F4-80A8-7957431CFA39}" dt="2024-09-16T15:44:55.721" v="408" actId="20577"/>
          <ac:spMkLst>
            <pc:docMk/>
            <pc:sldMk cId="3817784587" sldId="644"/>
            <ac:spMk id="2" creationId="{DCE17A5A-9FFD-1A21-09F7-60D6F06677B8}"/>
          </ac:spMkLst>
        </pc:spChg>
        <pc:spChg chg="mod">
          <ac:chgData name="Roger Weber" userId="5121a675575373c5" providerId="LiveId" clId="{01781D00-0152-45F4-80A8-7957431CFA39}" dt="2024-09-16T16:07:07.234" v="503" actId="20577"/>
          <ac:spMkLst>
            <pc:docMk/>
            <pc:sldMk cId="3817784587" sldId="644"/>
            <ac:spMk id="3" creationId="{B0A138C6-0D3C-8BFB-BB2A-562AEC9A8FB3}"/>
          </ac:spMkLst>
        </pc:spChg>
      </pc:sldChg>
      <pc:sldChg chg="modSp mod">
        <pc:chgData name="Roger Weber" userId="5121a675575373c5" providerId="LiveId" clId="{01781D00-0152-45F4-80A8-7957431CFA39}" dt="2024-09-16T15:44:55.727" v="416" actId="20577"/>
        <pc:sldMkLst>
          <pc:docMk/>
          <pc:sldMk cId="2126525733" sldId="645"/>
        </pc:sldMkLst>
        <pc:spChg chg="mod">
          <ac:chgData name="Roger Weber" userId="5121a675575373c5" providerId="LiveId" clId="{01781D00-0152-45F4-80A8-7957431CFA39}" dt="2024-09-16T15:44:55.727" v="416" actId="20577"/>
          <ac:spMkLst>
            <pc:docMk/>
            <pc:sldMk cId="2126525733" sldId="645"/>
            <ac:spMk id="3" creationId="{3A169DDD-1B25-D39B-CD7B-3BDACEBC5935}"/>
          </ac:spMkLst>
        </pc:spChg>
        <pc:spChg chg="mod">
          <ac:chgData name="Roger Weber" userId="5121a675575373c5" providerId="LiveId" clId="{01781D00-0152-45F4-80A8-7957431CFA39}" dt="2024-09-16T15:44:55.726" v="415"/>
          <ac:spMkLst>
            <pc:docMk/>
            <pc:sldMk cId="2126525733" sldId="645"/>
            <ac:spMk id="4" creationId="{A25979E7-2B3C-7788-5FBD-7401BA85A045}"/>
          </ac:spMkLst>
        </pc:spChg>
      </pc:sldChg>
      <pc:sldChg chg="modSp mod modNotes">
        <pc:chgData name="Roger Weber" userId="5121a675575373c5" providerId="LiveId" clId="{01781D00-0152-45F4-80A8-7957431CFA39}" dt="2024-09-17T17:58:34.280" v="3154" actId="2165"/>
        <pc:sldMkLst>
          <pc:docMk/>
          <pc:sldMk cId="1469812675" sldId="650"/>
        </pc:sldMkLst>
        <pc:spChg chg="mod">
          <ac:chgData name="Roger Weber" userId="5121a675575373c5" providerId="LiveId" clId="{01781D00-0152-45F4-80A8-7957431CFA39}" dt="2024-09-16T15:44:55.691" v="375" actId="20577"/>
          <ac:spMkLst>
            <pc:docMk/>
            <pc:sldMk cId="1469812675" sldId="650"/>
            <ac:spMk id="2" creationId="{D61BAFC2-AB13-B898-F834-321912EC023B}"/>
          </ac:spMkLst>
        </pc:spChg>
        <pc:spChg chg="mod">
          <ac:chgData name="Roger Weber" userId="5121a675575373c5" providerId="LiveId" clId="{01781D00-0152-45F4-80A8-7957431CFA39}" dt="2024-09-16T15:17:34.771" v="1"/>
          <ac:spMkLst>
            <pc:docMk/>
            <pc:sldMk cId="1469812675" sldId="650"/>
            <ac:spMk id="3" creationId="{1A24335E-FA51-D7E6-997D-D7E612879D53}"/>
          </ac:spMkLst>
        </pc:spChg>
        <pc:graphicFrameChg chg="modGraphic">
          <ac:chgData name="Roger Weber" userId="5121a675575373c5" providerId="LiveId" clId="{01781D00-0152-45F4-80A8-7957431CFA39}" dt="2024-09-17T17:58:34.280" v="3154" actId="2165"/>
          <ac:graphicFrameMkLst>
            <pc:docMk/>
            <pc:sldMk cId="1469812675" sldId="650"/>
            <ac:graphicFrameMk id="6" creationId="{4459901E-AE35-1715-23E5-8C7231E5569B}"/>
          </ac:graphicFrameMkLst>
        </pc:graphicFrameChg>
      </pc:sldChg>
      <pc:sldChg chg="modSp mod">
        <pc:chgData name="Roger Weber" userId="5121a675575373c5" providerId="LiveId" clId="{01781D00-0152-45F4-80A8-7957431CFA39}" dt="2024-09-16T15:44:55.692" v="376" actId="20577"/>
        <pc:sldMkLst>
          <pc:docMk/>
          <pc:sldMk cId="3237675008" sldId="651"/>
        </pc:sldMkLst>
        <pc:spChg chg="mod">
          <ac:chgData name="Roger Weber" userId="5121a675575373c5" providerId="LiveId" clId="{01781D00-0152-45F4-80A8-7957431CFA39}" dt="2024-09-16T15:44:55.692" v="376" actId="20577"/>
          <ac:spMkLst>
            <pc:docMk/>
            <pc:sldMk cId="3237675008" sldId="651"/>
            <ac:spMk id="2" creationId="{D61BAFC2-AB13-B898-F834-321912EC023B}"/>
          </ac:spMkLst>
        </pc:spChg>
      </pc:sldChg>
      <pc:sldChg chg="modSp mod">
        <pc:chgData name="Roger Weber" userId="5121a675575373c5" providerId="LiveId" clId="{01781D00-0152-45F4-80A8-7957431CFA39}" dt="2024-09-16T15:44:55.707" v="393" actId="20577"/>
        <pc:sldMkLst>
          <pc:docMk/>
          <pc:sldMk cId="1263585640" sldId="652"/>
        </pc:sldMkLst>
        <pc:spChg chg="mod">
          <ac:chgData name="Roger Weber" userId="5121a675575373c5" providerId="LiveId" clId="{01781D00-0152-45F4-80A8-7957431CFA39}" dt="2024-09-16T15:44:55.707" v="393" actId="20577"/>
          <ac:spMkLst>
            <pc:docMk/>
            <pc:sldMk cId="1263585640" sldId="652"/>
            <ac:spMk id="2" creationId="{06930464-C951-83A8-036C-2492362D9435}"/>
          </ac:spMkLst>
        </pc:spChg>
        <pc:spChg chg="mod">
          <ac:chgData name="Roger Weber" userId="5121a675575373c5" providerId="LiveId" clId="{01781D00-0152-45F4-80A8-7957431CFA39}" dt="2024-09-16T15:29:24.618" v="33" actId="20577"/>
          <ac:spMkLst>
            <pc:docMk/>
            <pc:sldMk cId="1263585640" sldId="652"/>
            <ac:spMk id="3" creationId="{072C3481-1B9A-E4F4-A2EC-23697E329262}"/>
          </ac:spMkLst>
        </pc:spChg>
      </pc:sldChg>
      <pc:sldChg chg="modSp mod">
        <pc:chgData name="Roger Weber" userId="5121a675575373c5" providerId="LiveId" clId="{01781D00-0152-45F4-80A8-7957431CFA39}" dt="2024-09-16T15:44:55.708" v="394" actId="20577"/>
        <pc:sldMkLst>
          <pc:docMk/>
          <pc:sldMk cId="341200474" sldId="653"/>
        </pc:sldMkLst>
        <pc:spChg chg="mod">
          <ac:chgData name="Roger Weber" userId="5121a675575373c5" providerId="LiveId" clId="{01781D00-0152-45F4-80A8-7957431CFA39}" dt="2024-09-16T15:44:55.708" v="394" actId="20577"/>
          <ac:spMkLst>
            <pc:docMk/>
            <pc:sldMk cId="341200474" sldId="653"/>
            <ac:spMk id="2" creationId="{9F4B0C1D-6CAD-075C-AF86-D24E95988191}"/>
          </ac:spMkLst>
        </pc:spChg>
      </pc:sldChg>
      <pc:sldChg chg="addSp delSp modSp new mod modClrScheme chgLayout modNotes">
        <pc:chgData name="Roger Weber" userId="5121a675575373c5" providerId="LiveId" clId="{01781D00-0152-45F4-80A8-7957431CFA39}" dt="2024-09-18T18:40:27.926" v="3226" actId="20577"/>
        <pc:sldMkLst>
          <pc:docMk/>
          <pc:sldMk cId="613280397" sldId="654"/>
        </pc:sldMkLst>
        <pc:spChg chg="del mod ord">
          <ac:chgData name="Roger Weber" userId="5121a675575373c5" providerId="LiveId" clId="{01781D00-0152-45F4-80A8-7957431CFA39}" dt="2024-09-16T16:12:21.700" v="518" actId="700"/>
          <ac:spMkLst>
            <pc:docMk/>
            <pc:sldMk cId="613280397" sldId="654"/>
            <ac:spMk id="2" creationId="{D0AFC349-2342-5301-E37D-0D2323DB796D}"/>
          </ac:spMkLst>
        </pc:spChg>
        <pc:spChg chg="del">
          <ac:chgData name="Roger Weber" userId="5121a675575373c5" providerId="LiveId" clId="{01781D00-0152-45F4-80A8-7957431CFA39}" dt="2024-09-16T16:12:21.700" v="518" actId="700"/>
          <ac:spMkLst>
            <pc:docMk/>
            <pc:sldMk cId="613280397" sldId="654"/>
            <ac:spMk id="3" creationId="{1C3C4BA1-E342-ADA2-6FC8-D35EAFBF7837}"/>
          </ac:spMkLst>
        </pc:spChg>
        <pc:spChg chg="add del mod ord">
          <ac:chgData name="Roger Weber" userId="5121a675575373c5" providerId="LiveId" clId="{01781D00-0152-45F4-80A8-7957431CFA39}" dt="2024-09-16T16:12:26.124" v="519" actId="700"/>
          <ac:spMkLst>
            <pc:docMk/>
            <pc:sldMk cId="613280397" sldId="654"/>
            <ac:spMk id="4" creationId="{2401E0BB-8641-6E15-3A82-C94341AB7E98}"/>
          </ac:spMkLst>
        </pc:spChg>
        <pc:spChg chg="add del mod ord">
          <ac:chgData name="Roger Weber" userId="5121a675575373c5" providerId="LiveId" clId="{01781D00-0152-45F4-80A8-7957431CFA39}" dt="2024-09-16T16:12:26.124" v="519" actId="700"/>
          <ac:spMkLst>
            <pc:docMk/>
            <pc:sldMk cId="613280397" sldId="654"/>
            <ac:spMk id="5" creationId="{E41C1299-A0ED-7678-FCCB-32673DBCF139}"/>
          </ac:spMkLst>
        </pc:spChg>
        <pc:spChg chg="add del mod ord">
          <ac:chgData name="Roger Weber" userId="5121a675575373c5" providerId="LiveId" clId="{01781D00-0152-45F4-80A8-7957431CFA39}" dt="2024-09-16T16:13:47.976" v="523" actId="700"/>
          <ac:spMkLst>
            <pc:docMk/>
            <pc:sldMk cId="613280397" sldId="654"/>
            <ac:spMk id="6" creationId="{5FBC62A1-ABF4-123E-31B3-6EAC88F26AFC}"/>
          </ac:spMkLst>
        </pc:spChg>
        <pc:spChg chg="add mod ord">
          <ac:chgData name="Roger Weber" userId="5121a675575373c5" providerId="LiveId" clId="{01781D00-0152-45F4-80A8-7957431CFA39}" dt="2024-09-17T18:07:06.393" v="3186" actId="1035"/>
          <ac:spMkLst>
            <pc:docMk/>
            <pc:sldMk cId="613280397" sldId="654"/>
            <ac:spMk id="8" creationId="{C2BBA862-62BB-C2EF-98DB-9B5C27DB25AB}"/>
          </ac:spMkLst>
        </pc:spChg>
        <pc:spChg chg="add mod">
          <ac:chgData name="Roger Weber" userId="5121a675575373c5" providerId="LiveId" clId="{01781D00-0152-45F4-80A8-7957431CFA39}" dt="2024-09-16T16:13:20.193" v="521"/>
          <ac:spMkLst>
            <pc:docMk/>
            <pc:sldMk cId="613280397" sldId="654"/>
            <ac:spMk id="10" creationId="{F4265F35-22F5-7C97-C067-74FC2CA2397F}"/>
          </ac:spMkLst>
        </pc:spChg>
        <pc:spChg chg="add mod ord">
          <ac:chgData name="Roger Weber" userId="5121a675575373c5" providerId="LiveId" clId="{01781D00-0152-45F4-80A8-7957431CFA39}" dt="2024-09-16T17:37:47.221" v="1938" actId="166"/>
          <ac:spMkLst>
            <pc:docMk/>
            <pc:sldMk cId="613280397" sldId="654"/>
            <ac:spMk id="11" creationId="{FC30B8B3-AD6E-E647-7539-18967AA09BAA}"/>
          </ac:spMkLst>
        </pc:spChg>
        <pc:spChg chg="add mod ord">
          <ac:chgData name="Roger Weber" userId="5121a675575373c5" providerId="LiveId" clId="{01781D00-0152-45F4-80A8-7957431CFA39}" dt="2024-09-18T18:40:27.926" v="3226" actId="20577"/>
          <ac:spMkLst>
            <pc:docMk/>
            <pc:sldMk cId="613280397" sldId="654"/>
            <ac:spMk id="12" creationId="{27777DA8-2A04-E632-1282-C1286A7E5BF4}"/>
          </ac:spMkLst>
        </pc:spChg>
        <pc:spChg chg="add del mod ord">
          <ac:chgData name="Roger Weber" userId="5121a675575373c5" providerId="LiveId" clId="{01781D00-0152-45F4-80A8-7957431CFA39}" dt="2024-09-16T17:33:55.807" v="1888" actId="478"/>
          <ac:spMkLst>
            <pc:docMk/>
            <pc:sldMk cId="613280397" sldId="654"/>
            <ac:spMk id="13" creationId="{93C7B88C-6079-38C5-E69D-4D7838BDDAC9}"/>
          </ac:spMkLst>
        </pc:spChg>
        <pc:spChg chg="add del mod">
          <ac:chgData name="Roger Weber" userId="5121a675575373c5" providerId="LiveId" clId="{01781D00-0152-45F4-80A8-7957431CFA39}" dt="2024-09-16T17:38:31.652" v="1983" actId="478"/>
          <ac:spMkLst>
            <pc:docMk/>
            <pc:sldMk cId="613280397" sldId="654"/>
            <ac:spMk id="18" creationId="{CE643082-B2B5-8414-198C-650682BFA739}"/>
          </ac:spMkLst>
        </pc:spChg>
        <pc:spChg chg="add mod">
          <ac:chgData name="Roger Weber" userId="5121a675575373c5" providerId="LiveId" clId="{01781D00-0152-45F4-80A8-7957431CFA39}" dt="2024-09-17T18:05:11.622" v="3168" actId="1035"/>
          <ac:spMkLst>
            <pc:docMk/>
            <pc:sldMk cId="613280397" sldId="654"/>
            <ac:spMk id="19" creationId="{811941B9-28CD-9759-A24E-EB47366FB238}"/>
          </ac:spMkLst>
        </pc:spChg>
        <pc:spChg chg="add mod ord">
          <ac:chgData name="Roger Weber" userId="5121a675575373c5" providerId="LiveId" clId="{01781D00-0152-45F4-80A8-7957431CFA39}" dt="2024-09-17T18:07:06.393" v="3186" actId="1035"/>
          <ac:spMkLst>
            <pc:docMk/>
            <pc:sldMk cId="613280397" sldId="654"/>
            <ac:spMk id="20" creationId="{7D957B68-ECB5-3EEF-072F-9E5D57F20EB3}"/>
          </ac:spMkLst>
        </pc:spChg>
        <pc:picChg chg="add mod">
          <ac:chgData name="Roger Weber" userId="5121a675575373c5" providerId="LiveId" clId="{01781D00-0152-45F4-80A8-7957431CFA39}" dt="2024-09-16T17:37:36.630" v="1937" actId="12788"/>
          <ac:picMkLst>
            <pc:docMk/>
            <pc:sldMk cId="613280397" sldId="654"/>
            <ac:picMk id="7" creationId="{2723C189-A9F9-A69E-42E9-7540E607D2E7}"/>
          </ac:picMkLst>
        </pc:picChg>
        <pc:picChg chg="add mod">
          <ac:chgData name="Roger Weber" userId="5121a675575373c5" providerId="LiveId" clId="{01781D00-0152-45F4-80A8-7957431CFA39}" dt="2024-09-16T16:13:20.193" v="521"/>
          <ac:picMkLst>
            <pc:docMk/>
            <pc:sldMk cId="613280397" sldId="654"/>
            <ac:picMk id="9" creationId="{027B01C6-2810-EE3A-AE7A-8F1199F7ABF5}"/>
          </ac:picMkLst>
        </pc:picChg>
        <pc:cxnChg chg="add mod">
          <ac:chgData name="Roger Weber" userId="5121a675575373c5" providerId="LiveId" clId="{01781D00-0152-45F4-80A8-7957431CFA39}" dt="2024-09-16T17:51:52.370" v="2674" actId="208"/>
          <ac:cxnSpMkLst>
            <pc:docMk/>
            <pc:sldMk cId="613280397" sldId="654"/>
            <ac:cxnSpMk id="15" creationId="{07BAFF80-DFAD-8D37-A866-55B9ED052027}"/>
          </ac:cxnSpMkLst>
        </pc:cxnChg>
        <pc:cxnChg chg="add mod">
          <ac:chgData name="Roger Weber" userId="5121a675575373c5" providerId="LiveId" clId="{01781D00-0152-45F4-80A8-7957431CFA39}" dt="2024-09-17T18:07:06.393" v="3186" actId="1035"/>
          <ac:cxnSpMkLst>
            <pc:docMk/>
            <pc:sldMk cId="613280397" sldId="654"/>
            <ac:cxnSpMk id="17" creationId="{8C85CA06-77E7-3591-C879-5BBCCA34DA0C}"/>
          </ac:cxnSpMkLst>
        </pc:cxnChg>
        <pc:cxnChg chg="add mod">
          <ac:chgData name="Roger Weber" userId="5121a675575373c5" providerId="LiveId" clId="{01781D00-0152-45F4-80A8-7957431CFA39}" dt="2024-09-17T18:05:11.622" v="3168" actId="1035"/>
          <ac:cxnSpMkLst>
            <pc:docMk/>
            <pc:sldMk cId="613280397" sldId="654"/>
            <ac:cxnSpMk id="22" creationId="{5CA8504B-553D-D778-6D56-ADFFF11E12E9}"/>
          </ac:cxnSpMkLst>
        </pc:cxnChg>
        <pc:cxnChg chg="add mod ord">
          <ac:chgData name="Roger Weber" userId="5121a675575373c5" providerId="LiveId" clId="{01781D00-0152-45F4-80A8-7957431CFA39}" dt="2024-09-17T18:07:06.393" v="3186" actId="1035"/>
          <ac:cxnSpMkLst>
            <pc:docMk/>
            <pc:sldMk cId="613280397" sldId="654"/>
            <ac:cxnSpMk id="24" creationId="{AC761381-7CEA-06E8-90DD-4DA349EF4F28}"/>
          </ac:cxnSpMkLst>
        </pc:cxnChg>
      </pc:sldChg>
      <pc:sldMasterChg chg="modSp modSldLayout">
        <pc:chgData name="Roger Weber" userId="5121a675575373c5" providerId="LiveId" clId="{01781D00-0152-45F4-80A8-7957431CFA39}" dt="2024-09-16T15:44:55.730" v="421"/>
        <pc:sldMasterMkLst>
          <pc:docMk/>
          <pc:sldMasterMk cId="3706741547" sldId="2147483688"/>
        </pc:sldMasterMkLst>
        <pc:spChg chg="mod">
          <ac:chgData name="Roger Weber" userId="5121a675575373c5" providerId="LiveId" clId="{01781D00-0152-45F4-80A8-7957431CFA39}" dt="2024-09-16T15:44:55.730" v="421"/>
          <ac:spMkLst>
            <pc:docMk/>
            <pc:sldMasterMk cId="3706741547" sldId="2147483688"/>
            <ac:spMk id="1028" creationId="{00000000-0000-0000-0000-000000000000}"/>
          </ac:spMkLst>
        </pc:spChg>
        <pc:spChg chg="mod">
          <ac:chgData name="Roger Weber" userId="5121a675575373c5" providerId="LiveId" clId="{01781D00-0152-45F4-80A8-7957431CFA39}" dt="2024-09-16T15:44:55.729" v="419"/>
          <ac:spMkLst>
            <pc:docMk/>
            <pc:sldMasterMk cId="3706741547" sldId="2147483688"/>
            <ac:spMk id="1030" creationId="{00000000-0000-0000-0000-000000000000}"/>
          </ac:spMkLst>
        </pc:spChg>
        <pc:sldLayoutChg chg="modSp mod">
          <pc:chgData name="Roger Weber" userId="5121a675575373c5" providerId="LiveId" clId="{01781D00-0152-45F4-80A8-7957431CFA39}" dt="2024-09-16T15:44:55.728" v="418" actId="20577"/>
          <pc:sldLayoutMkLst>
            <pc:docMk/>
            <pc:sldMasterMk cId="3706741547" sldId="2147483688"/>
            <pc:sldLayoutMk cId="2743329844" sldId="2147483689"/>
          </pc:sldLayoutMkLst>
          <pc:spChg chg="mod">
            <ac:chgData name="Roger Weber" userId="5121a675575373c5" providerId="LiveId" clId="{01781D00-0152-45F4-80A8-7957431CFA39}" dt="2024-09-16T15:44:55.728" v="418" actId="20577"/>
            <ac:spMkLst>
              <pc:docMk/>
              <pc:sldMasterMk cId="3706741547" sldId="2147483688"/>
              <pc:sldLayoutMk cId="2743329844" sldId="2147483689"/>
              <ac:spMk id="4" creationId="{8F3A4B3A-A48F-4CFD-9F4E-338DB0F748D9}"/>
            </ac:spMkLst>
          </pc:spChg>
          <pc:spChg chg="mod">
            <ac:chgData name="Roger Weber" userId="5121a675575373c5" providerId="LiveId" clId="{01781D00-0152-45F4-80A8-7957431CFA39}" dt="2024-09-16T15:44:55.726" v="414"/>
            <ac:spMkLst>
              <pc:docMk/>
              <pc:sldMasterMk cId="3706741547" sldId="2147483688"/>
              <pc:sldLayoutMk cId="2743329844" sldId="2147483689"/>
              <ac:spMk id="16" creationId="{5837FDD5-586F-475F-8F13-794DBD10FF84}"/>
            </ac:spMkLst>
          </pc:spChg>
          <pc:spChg chg="mod">
            <ac:chgData name="Roger Weber" userId="5121a675575373c5" providerId="LiveId" clId="{01781D00-0152-45F4-80A8-7957431CFA39}" dt="2024-09-16T15:44:55.728" v="417"/>
            <ac:spMkLst>
              <pc:docMk/>
              <pc:sldMasterMk cId="3706741547" sldId="2147483688"/>
              <pc:sldLayoutMk cId="2743329844" sldId="2147483689"/>
              <ac:spMk id="275476"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39688" y="17463"/>
            <a:ext cx="3670301"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t" anchorCtr="0" compatLnSpc="1">
            <a:prstTxWarp prst="textNoShape">
              <a:avLst/>
            </a:prstTxWarp>
          </a:bodyPr>
          <a:lstStyle>
            <a:lvl1pPr algn="l" defTabSz="995363">
              <a:defRPr sz="1300" i="1">
                <a:latin typeface="B Helvetica Bold" charset="0"/>
              </a:defRPr>
            </a:lvl1pPr>
          </a:lstStyle>
          <a:p>
            <a:endParaRPr lang="de-DE"/>
          </a:p>
        </p:txBody>
      </p:sp>
      <p:sp>
        <p:nvSpPr>
          <p:cNvPr id="3075" name="Rectangle 3"/>
          <p:cNvSpPr>
            <a:spLocks noGrp="1" noChangeArrowheads="1"/>
          </p:cNvSpPr>
          <p:nvPr>
            <p:ph type="dt" sz="quarter" idx="1"/>
          </p:nvPr>
        </p:nvSpPr>
        <p:spPr bwMode="auto">
          <a:xfrm>
            <a:off x="4797425" y="17463"/>
            <a:ext cx="3670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t" anchorCtr="0" compatLnSpc="1">
            <a:prstTxWarp prst="textNoShape">
              <a:avLst/>
            </a:prstTxWarp>
          </a:bodyPr>
          <a:lstStyle>
            <a:lvl1pPr algn="r" defTabSz="995363">
              <a:defRPr sz="1300" i="1">
                <a:latin typeface="B Helvetica Bold" charset="0"/>
              </a:defRPr>
            </a:lvl1pPr>
          </a:lstStyle>
          <a:p>
            <a:endParaRPr lang="de-DE"/>
          </a:p>
        </p:txBody>
      </p:sp>
      <p:sp>
        <p:nvSpPr>
          <p:cNvPr id="3076" name="Rectangle 4"/>
          <p:cNvSpPr>
            <a:spLocks noGrp="1" noChangeArrowheads="1"/>
          </p:cNvSpPr>
          <p:nvPr>
            <p:ph type="ftr" sz="quarter" idx="2"/>
          </p:nvPr>
        </p:nvSpPr>
        <p:spPr bwMode="auto">
          <a:xfrm>
            <a:off x="-39688" y="11749088"/>
            <a:ext cx="3670301"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b" anchorCtr="0" compatLnSpc="1">
            <a:prstTxWarp prst="textNoShape">
              <a:avLst/>
            </a:prstTxWarp>
          </a:bodyPr>
          <a:lstStyle>
            <a:lvl1pPr algn="l" defTabSz="995363">
              <a:defRPr sz="1300" i="1">
                <a:latin typeface="B Helvetica Bold" charset="0"/>
              </a:defRPr>
            </a:lvl1pPr>
          </a:lstStyle>
          <a:p>
            <a:endParaRPr lang="de-DE"/>
          </a:p>
        </p:txBody>
      </p:sp>
      <p:sp>
        <p:nvSpPr>
          <p:cNvPr id="3077" name="Rectangle 5"/>
          <p:cNvSpPr>
            <a:spLocks noGrp="1" noChangeArrowheads="1"/>
          </p:cNvSpPr>
          <p:nvPr>
            <p:ph type="sldNum" sz="quarter" idx="3"/>
          </p:nvPr>
        </p:nvSpPr>
        <p:spPr bwMode="auto">
          <a:xfrm>
            <a:off x="4797425" y="11749088"/>
            <a:ext cx="3670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b" anchorCtr="0" compatLnSpc="1">
            <a:prstTxWarp prst="textNoShape">
              <a:avLst/>
            </a:prstTxWarp>
          </a:bodyPr>
          <a:lstStyle>
            <a:lvl1pPr algn="r" defTabSz="995363">
              <a:defRPr sz="1300" i="1">
                <a:latin typeface="B Helvetica Bold" charset="0"/>
              </a:defRPr>
            </a:lvl1pPr>
          </a:lstStyle>
          <a:p>
            <a:fld id="{928D23F3-4F93-4336-9670-8FDBA607C9FE}" type="slidenum">
              <a:rPr lang="de-DE"/>
              <a:pPr/>
              <a:t>‹#›</a:t>
            </a:fld>
            <a:endParaRPr lang="de-DE"/>
          </a:p>
        </p:txBody>
      </p:sp>
    </p:spTree>
    <p:extLst>
      <p:ext uri="{BB962C8B-B14F-4D97-AF65-F5344CB8AC3E}">
        <p14:creationId xmlns:p14="http://schemas.microsoft.com/office/powerpoint/2010/main" val="2654823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39688" y="17463"/>
            <a:ext cx="3670301"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t" anchorCtr="0" compatLnSpc="1">
            <a:prstTxWarp prst="textNoShape">
              <a:avLst/>
            </a:prstTxWarp>
          </a:bodyPr>
          <a:lstStyle>
            <a:lvl1pPr algn="l" defTabSz="1187450">
              <a:defRPr sz="1300" i="1">
                <a:solidFill>
                  <a:schemeClr val="tx1"/>
                </a:solidFill>
                <a:latin typeface="Times New Roman" pitchFamily="18" charset="0"/>
              </a:defRPr>
            </a:lvl1pPr>
          </a:lstStyle>
          <a:p>
            <a:endParaRPr lang="de-DE"/>
          </a:p>
        </p:txBody>
      </p:sp>
      <p:sp>
        <p:nvSpPr>
          <p:cNvPr id="2051" name="Rectangle 3"/>
          <p:cNvSpPr>
            <a:spLocks noGrp="1" noChangeArrowheads="1"/>
          </p:cNvSpPr>
          <p:nvPr>
            <p:ph type="dt" idx="1"/>
          </p:nvPr>
        </p:nvSpPr>
        <p:spPr bwMode="auto">
          <a:xfrm>
            <a:off x="4797425" y="17463"/>
            <a:ext cx="36703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041" tIns="0" rIns="24041" bIns="0" numCol="1" anchor="t" anchorCtr="0" compatLnSpc="1">
            <a:prstTxWarp prst="textNoShape">
              <a:avLst/>
            </a:prstTxWarp>
          </a:bodyPr>
          <a:lstStyle>
            <a:lvl1pPr algn="r" defTabSz="1187450">
              <a:defRPr sz="1300" i="1">
                <a:solidFill>
                  <a:schemeClr val="tx1"/>
                </a:solidFill>
                <a:latin typeface="Times New Roman" pitchFamily="18" charset="0"/>
              </a:defRPr>
            </a:lvl1pPr>
          </a:lstStyle>
          <a:p>
            <a:endParaRPr lang="de-DE"/>
          </a:p>
        </p:txBody>
      </p:sp>
      <p:sp>
        <p:nvSpPr>
          <p:cNvPr id="2054" name="Rectangle 6"/>
          <p:cNvSpPr>
            <a:spLocks noGrp="1" noChangeArrowheads="1"/>
          </p:cNvSpPr>
          <p:nvPr>
            <p:ph type="body" sz="quarter" idx="3"/>
          </p:nvPr>
        </p:nvSpPr>
        <p:spPr bwMode="auto">
          <a:xfrm>
            <a:off x="1120775" y="5883275"/>
            <a:ext cx="6186488" cy="547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8190" tIns="56093" rIns="118190" bIns="56093" numCol="1" anchor="t" anchorCtr="0" compatLnSpc="1">
            <a:prstTxWarp prst="textNoShape">
              <a:avLst/>
            </a:prstTxWarp>
          </a:bodyPr>
          <a:lstStyle/>
          <a:p>
            <a:pPr lvl="0"/>
            <a:r>
              <a:rPr lang="de-DE"/>
              <a:t>Klicken Sie, um die Formate des Vorlagentextes zu bearbeiten</a:t>
            </a:r>
          </a:p>
          <a:p>
            <a:pPr lvl="1"/>
            <a:r>
              <a:rPr lang="de-DE"/>
              <a:t>Zweite Ebene</a:t>
            </a:r>
          </a:p>
          <a:p>
            <a:pPr lvl="2"/>
            <a:r>
              <a:rPr lang="de-DE"/>
              <a:t>Dritte Ebene</a:t>
            </a:r>
          </a:p>
          <a:p>
            <a:pPr lvl="3"/>
            <a:r>
              <a:rPr lang="de-DE"/>
              <a:t>Vierte Ebene</a:t>
            </a:r>
          </a:p>
          <a:p>
            <a:pPr lvl="4"/>
            <a:r>
              <a:rPr lang="de-DE"/>
              <a:t>Fünfte Ebene</a:t>
            </a:r>
          </a:p>
        </p:txBody>
      </p:sp>
      <p:sp>
        <p:nvSpPr>
          <p:cNvPr id="2055" name="Rectangle 7"/>
          <p:cNvSpPr>
            <a:spLocks noGrp="1" noRot="1" noChangeAspect="1" noChangeArrowheads="1" noTextEdit="1"/>
          </p:cNvSpPr>
          <p:nvPr>
            <p:ph type="sldImg" idx="2"/>
          </p:nvPr>
        </p:nvSpPr>
        <p:spPr bwMode="auto">
          <a:xfrm>
            <a:off x="1093788" y="1073150"/>
            <a:ext cx="6242050" cy="4322763"/>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280144823"/>
      </p:ext>
    </p:extLst>
  </p:cSld>
  <p:clrMap bg1="lt1" tx1="dk1" bg2="lt2" tx2="dk2" accent1="accent1" accent2="accent2" accent3="accent3" accent4="accent4" accent5="accent5" accent6="accent6" hlink="hlink" folHlink="folHlink"/>
  <p:notesStyle>
    <a:lvl1pPr algn="l" defTabSz="785813" rtl="0" fontAlgn="base">
      <a:spcBef>
        <a:spcPct val="30000"/>
      </a:spcBef>
      <a:spcAft>
        <a:spcPct val="0"/>
      </a:spcAft>
      <a:defRPr sz="1200" kern="1200">
        <a:solidFill>
          <a:schemeClr val="tx1"/>
        </a:solidFill>
        <a:latin typeface="Times New Roman" pitchFamily="18" charset="0"/>
        <a:ea typeface="+mn-ea"/>
        <a:cs typeface="+mn-cs"/>
      </a:defRPr>
    </a:lvl1pPr>
    <a:lvl2pPr marL="463550" algn="l" defTabSz="785813" rtl="0" fontAlgn="base">
      <a:spcBef>
        <a:spcPct val="30000"/>
      </a:spcBef>
      <a:spcAft>
        <a:spcPct val="0"/>
      </a:spcAft>
      <a:defRPr sz="1200" kern="1200">
        <a:solidFill>
          <a:schemeClr val="tx1"/>
        </a:solidFill>
        <a:latin typeface="Times New Roman" pitchFamily="18" charset="0"/>
        <a:ea typeface="+mn-ea"/>
        <a:cs typeface="+mn-cs"/>
      </a:defRPr>
    </a:lvl2pPr>
    <a:lvl3pPr marL="925513" algn="l" defTabSz="785813" rtl="0" fontAlgn="base">
      <a:spcBef>
        <a:spcPct val="30000"/>
      </a:spcBef>
      <a:spcAft>
        <a:spcPct val="0"/>
      </a:spcAft>
      <a:defRPr sz="1200" kern="1200">
        <a:solidFill>
          <a:schemeClr val="tx1"/>
        </a:solidFill>
        <a:latin typeface="Times New Roman" pitchFamily="18" charset="0"/>
        <a:ea typeface="+mn-ea"/>
        <a:cs typeface="+mn-cs"/>
      </a:defRPr>
    </a:lvl3pPr>
    <a:lvl4pPr marL="1390650" algn="l" defTabSz="785813" rtl="0" fontAlgn="base">
      <a:spcBef>
        <a:spcPct val="30000"/>
      </a:spcBef>
      <a:spcAft>
        <a:spcPct val="0"/>
      </a:spcAft>
      <a:defRPr sz="1200" kern="1200">
        <a:solidFill>
          <a:schemeClr val="tx1"/>
        </a:solidFill>
        <a:latin typeface="Times New Roman" pitchFamily="18" charset="0"/>
        <a:ea typeface="+mn-ea"/>
        <a:cs typeface="+mn-cs"/>
      </a:defRPr>
    </a:lvl4pPr>
    <a:lvl5pPr marL="1851025" algn="l" defTabSz="785813"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6081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8775" lvl="1" indent="-182563" defTabSz="762000">
              <a:lnSpc>
                <a:spcPct val="95000"/>
              </a:lnSpc>
              <a:spcBef>
                <a:spcPts val="300"/>
              </a:spcBef>
              <a:buSzPct val="100000"/>
              <a:buFontTx/>
              <a:buChar char="–"/>
            </a:pPr>
            <a:r>
              <a:rPr lang="en-CH" sz="1400" kern="0">
                <a:solidFill>
                  <a:prstClr val="black"/>
                </a:solidFill>
                <a:latin typeface="Lato" panose="020F0502020204030203" pitchFamily="34" charset="0"/>
              </a:rPr>
              <a:t>Note: to produce even better prompts, you can use so-called meta-prompts that generate the prompt based on your basic specifications. </a:t>
            </a:r>
            <a:endParaRPr lang="en-CH" sz="1400" kern="0" dirty="0">
              <a:solidFill>
                <a:prstClr val="black"/>
              </a:solidFill>
              <a:latin typeface="Lato" panose="020F0502020204030203" pitchFamily="34" charset="0"/>
            </a:endParaRPr>
          </a:p>
        </p:txBody>
      </p:sp>
    </p:spTree>
    <p:extLst>
      <p:ext uri="{BB962C8B-B14F-4D97-AF65-F5344CB8AC3E}">
        <p14:creationId xmlns:p14="http://schemas.microsoft.com/office/powerpoint/2010/main" val="2475305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lvl="0" indent="-176213" defTabSz="762000">
              <a:lnSpc>
                <a:spcPct val="95000"/>
              </a:lnSpc>
              <a:spcBef>
                <a:spcPts val="700"/>
              </a:spcBef>
              <a:buSzPct val="100000"/>
              <a:buFontTx/>
              <a:buChar char="•"/>
            </a:pPr>
            <a:r>
              <a:rPr lang="en-CH" sz="1400" kern="0">
                <a:solidFill>
                  <a:prstClr val="black"/>
                </a:solidFill>
                <a:latin typeface="Lato" panose="020F0502020204030203" pitchFamily="34" charset="0"/>
              </a:rPr>
              <a:t>a language model is a probabilistic model that generates the most likely output given the input using a non-deterministic, trained selection method for the next token. The model will always try to produce an output whether it is correct or not, it cannot easily assess.</a:t>
            </a:r>
            <a:endParaRPr lang="en-CH" sz="1400" kern="0" dirty="0">
              <a:solidFill>
                <a:prstClr val="black"/>
              </a:solidFill>
              <a:latin typeface="Lato" panose="020F0502020204030203" pitchFamily="34" charset="0"/>
            </a:endParaRPr>
          </a:p>
        </p:txBody>
      </p:sp>
    </p:spTree>
    <p:extLst>
      <p:ext uri="{BB962C8B-B14F-4D97-AF65-F5344CB8AC3E}">
        <p14:creationId xmlns:p14="http://schemas.microsoft.com/office/powerpoint/2010/main" val="33761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4797425" y="11749088"/>
            <a:ext cx="3670300" cy="577850"/>
          </a:xfrm>
          <a:prstGeom prst="rect">
            <a:avLst/>
          </a:prstGeom>
        </p:spPr>
        <p:txBody>
          <a:bodyPr/>
          <a:lstStyle/>
          <a:p>
            <a:fld id="{91A7F0CF-46F7-4BB7-AD3C-C8AD81C5F266}" type="slidenum">
              <a:rPr lang="de-DE" smtClean="0"/>
              <a:pPr/>
              <a:t>3</a:t>
            </a:fld>
            <a:endParaRPr lang="de-DE"/>
          </a:p>
        </p:txBody>
      </p:sp>
    </p:spTree>
    <p:extLst>
      <p:ext uri="{BB962C8B-B14F-4D97-AF65-F5344CB8AC3E}">
        <p14:creationId xmlns:p14="http://schemas.microsoft.com/office/powerpoint/2010/main" val="1192618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4797425" y="11749088"/>
            <a:ext cx="3670300" cy="577850"/>
          </a:xfrm>
          <a:prstGeom prst="rect">
            <a:avLst/>
          </a:prstGeom>
        </p:spPr>
        <p:txBody>
          <a:bodyPr/>
          <a:lstStyle/>
          <a:p>
            <a:fld id="{91A7F0CF-46F7-4BB7-AD3C-C8AD81C5F266}" type="slidenum">
              <a:rPr lang="de-DE" smtClean="0"/>
              <a:pPr/>
              <a:t>4</a:t>
            </a:fld>
            <a:endParaRPr lang="de-DE"/>
          </a:p>
        </p:txBody>
      </p:sp>
    </p:spTree>
    <p:extLst>
      <p:ext uri="{BB962C8B-B14F-4D97-AF65-F5344CB8AC3E}">
        <p14:creationId xmlns:p14="http://schemas.microsoft.com/office/powerpoint/2010/main" val="365757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797425" y="11749088"/>
            <a:ext cx="3670300" cy="577850"/>
          </a:xfrm>
          <a:prstGeom prst="rect">
            <a:avLst/>
          </a:prstGeom>
        </p:spPr>
        <p:txBody>
          <a:bodyPr/>
          <a:lstStyle/>
          <a:p>
            <a:fld id="{91A7F0CF-46F7-4BB7-AD3C-C8AD81C5F266}" type="slidenum">
              <a:rPr lang="de-DE" smtClean="0"/>
              <a:pPr/>
              <a:t>9</a:t>
            </a:fld>
            <a:endParaRPr lang="de-DE"/>
          </a:p>
        </p:txBody>
      </p:sp>
    </p:spTree>
    <p:extLst>
      <p:ext uri="{BB962C8B-B14F-4D97-AF65-F5344CB8AC3E}">
        <p14:creationId xmlns:p14="http://schemas.microsoft.com/office/powerpoint/2010/main" val="407377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FCC16-A755-CFD7-6AF7-7C4F20743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F5BB4-C57B-CF70-C319-D2D7987392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A7AFA0-73F7-7156-BC3F-11D6E744A9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74C17A-6336-C119-7300-5C323715E6CD}"/>
              </a:ext>
            </a:extLst>
          </p:cNvPr>
          <p:cNvSpPr>
            <a:spLocks noGrp="1"/>
          </p:cNvSpPr>
          <p:nvPr>
            <p:ph type="sldNum" sz="quarter" idx="10"/>
          </p:nvPr>
        </p:nvSpPr>
        <p:spPr>
          <a:xfrm>
            <a:off x="4797425" y="11749088"/>
            <a:ext cx="3670300" cy="577850"/>
          </a:xfrm>
          <a:prstGeom prst="rect">
            <a:avLst/>
          </a:prstGeom>
        </p:spPr>
        <p:txBody>
          <a:bodyPr/>
          <a:lstStyle/>
          <a:p>
            <a:fld id="{91A7F0CF-46F7-4BB7-AD3C-C8AD81C5F266}" type="slidenum">
              <a:rPr lang="de-DE" smtClean="0"/>
              <a:pPr/>
              <a:t>10</a:t>
            </a:fld>
            <a:endParaRPr lang="de-DE"/>
          </a:p>
        </p:txBody>
      </p:sp>
    </p:spTree>
    <p:extLst>
      <p:ext uri="{BB962C8B-B14F-4D97-AF65-F5344CB8AC3E}">
        <p14:creationId xmlns:p14="http://schemas.microsoft.com/office/powerpoint/2010/main" val="256807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4797425" y="11749088"/>
            <a:ext cx="3670300" cy="577850"/>
          </a:xfrm>
          <a:prstGeom prst="rect">
            <a:avLst/>
          </a:prstGeom>
        </p:spPr>
        <p:txBody>
          <a:bodyPr/>
          <a:lstStyle/>
          <a:p>
            <a:fld id="{91A7F0CF-46F7-4BB7-AD3C-C8AD81C5F266}" type="slidenum">
              <a:rPr lang="de-DE" smtClean="0"/>
              <a:pPr/>
              <a:t>12</a:t>
            </a:fld>
            <a:endParaRPr lang="de-DE"/>
          </a:p>
        </p:txBody>
      </p:sp>
    </p:spTree>
    <p:extLst>
      <p:ext uri="{BB962C8B-B14F-4D97-AF65-F5344CB8AC3E}">
        <p14:creationId xmlns:p14="http://schemas.microsoft.com/office/powerpoint/2010/main" val="18317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7624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(basic): What is the Taj Mahal?</a:t>
            </a:r>
          </a:p>
          <a:p>
            <a:r>
              <a:rPr lang="en-US" dirty="0"/>
              <a:t>Solution: Mausoleum, Agra, India, UNESCO World Heritage Site</a:t>
            </a:r>
          </a:p>
          <a:p>
            <a:endParaRPr lang="en-US" dirty="0"/>
          </a:p>
          <a:p>
            <a:r>
              <a:rPr lang="en-US" dirty="0"/>
              <a:t>Question (basic): What is metadata?</a:t>
            </a:r>
          </a:p>
          <a:p>
            <a:r>
              <a:rPr lang="en-US" dirty="0"/>
              <a:t>Solution: Additional information, context, descriptions, annotations</a:t>
            </a:r>
          </a:p>
          <a:p>
            <a:endParaRPr lang="en-US" dirty="0"/>
          </a:p>
          <a:p>
            <a:r>
              <a:rPr lang="en-US" dirty="0"/>
              <a:t>Question (intermediate): What are the two main methods for obtaining metadata for images?</a:t>
            </a:r>
          </a:p>
          <a:p>
            <a:r>
              <a:rPr lang="en-US" dirty="0"/>
              <a:t>Solution: Manual annotations and automated annotations</a:t>
            </a:r>
          </a:p>
          <a:p>
            <a:endParaRPr lang="en-US" dirty="0"/>
          </a:p>
          <a:p>
            <a:r>
              <a:rPr lang="en-US" dirty="0"/>
              <a:t>Question (intermediate): What are the challenges associated with obtaining metadata for images?</a:t>
            </a:r>
          </a:p>
          <a:p>
            <a:r>
              <a:rPr lang="en-US" dirty="0"/>
              <a:t>Solution: Differences in semantic levels, subjective and abstract concepts, variations in level of detail, choice of keywords, depth of domain knowledge</a:t>
            </a:r>
          </a:p>
          <a:p>
            <a:endParaRPr lang="en-US" dirty="0"/>
          </a:p>
          <a:p>
            <a:r>
              <a:rPr lang="en-US" dirty="0"/>
              <a:t>Question (intermediate): What are the different types of metadata that can be associated with an image?</a:t>
            </a:r>
          </a:p>
          <a:p>
            <a:r>
              <a:rPr lang="en-US" dirty="0"/>
              <a:t>Solution: Generic, specific, and abstract metadata</a:t>
            </a:r>
          </a:p>
          <a:p>
            <a:endParaRPr lang="en-US" dirty="0"/>
          </a:p>
          <a:p>
            <a:r>
              <a:rPr lang="en-US" dirty="0"/>
              <a:t>Question (advanced): What are some examples of community-maintained databases that hold records for movies and music?</a:t>
            </a:r>
          </a:p>
          <a:p>
            <a:r>
              <a:rPr lang="en-US" dirty="0"/>
              <a:t>Solution: IMDb and </a:t>
            </a:r>
            <a:r>
              <a:rPr lang="en-US" dirty="0" err="1"/>
              <a:t>MusicBrainz</a:t>
            </a:r>
            <a:endParaRPr lang="en-US" dirty="0"/>
          </a:p>
          <a:p>
            <a:endParaRPr lang="en-US" dirty="0"/>
          </a:p>
          <a:p>
            <a:r>
              <a:rPr lang="en-US" dirty="0"/>
              <a:t>Question (advanced): What are the challenges associated with annotating arbitrary photos and videos?</a:t>
            </a:r>
          </a:p>
          <a:p>
            <a:r>
              <a:rPr lang="en-US" dirty="0"/>
              <a:t>Solution: The absence of a curated reference database, the high costs associated with annotating every single photo and video</a:t>
            </a:r>
          </a:p>
          <a:p>
            <a:endParaRPr lang="en-US" dirty="0"/>
          </a:p>
          <a:p>
            <a:r>
              <a:rPr lang="en-US" dirty="0"/>
              <a:t>Question (advanced): What are the "seven insurmountable obstacles" to achieving a meta-utopia, as highlighted by Cory Doctorow?</a:t>
            </a:r>
          </a:p>
          <a:p>
            <a:r>
              <a:rPr lang="en-US" dirty="0"/>
              <a:t>Solution: People lie, people are lazy, people are stupid, mission impossible, know thyself, schemas aren't neutral, metrics influence results, more than one way to describe it</a:t>
            </a:r>
          </a:p>
          <a:p>
            <a:endParaRPr lang="en-US" dirty="0"/>
          </a:p>
          <a:p>
            <a:r>
              <a:rPr lang="en-US" dirty="0"/>
              <a:t>Question (expert): What are the different semantic levels at which metadata can be extracted from images?</a:t>
            </a:r>
          </a:p>
          <a:p>
            <a:r>
              <a:rPr lang="en-US" dirty="0"/>
              <a:t>Solution: Perception level and recognition level</a:t>
            </a:r>
          </a:p>
          <a:p>
            <a:endParaRPr lang="en-US" dirty="0"/>
          </a:p>
          <a:p>
            <a:r>
              <a:rPr lang="en-US" dirty="0"/>
              <a:t>Question (expert): What are the challenges associated with modern web-based metadata extraction, and how can they be addressed?</a:t>
            </a:r>
          </a:p>
          <a:p>
            <a:r>
              <a:rPr lang="en-US" dirty="0"/>
              <a:t>Solution: The direct neighborhood within the HTML is less reliable due to advanced scripts and CSS styles; visual proximity between embedded objects and text blocks can be used to describe the context of the embedded object.</a:t>
            </a:r>
            <a:endParaRPr lang="en-CH" dirty="0"/>
          </a:p>
        </p:txBody>
      </p:sp>
      <p:sp>
        <p:nvSpPr>
          <p:cNvPr id="4" name="Slide Number Placeholder 3"/>
          <p:cNvSpPr>
            <a:spLocks noGrp="1"/>
          </p:cNvSpPr>
          <p:nvPr>
            <p:ph type="sldNum" sz="quarter" idx="5"/>
          </p:nvPr>
        </p:nvSpPr>
        <p:spPr>
          <a:xfrm>
            <a:off x="4797425" y="11749088"/>
            <a:ext cx="3670300" cy="577850"/>
          </a:xfrm>
          <a:prstGeom prst="rect">
            <a:avLst/>
          </a:prstGeom>
        </p:spPr>
        <p:txBody>
          <a:bodyPr/>
          <a:lstStyle/>
          <a:p>
            <a:fld id="{91A7F0CF-46F7-4BB7-AD3C-C8AD81C5F266}" type="slidenum">
              <a:rPr lang="de-DE" smtClean="0"/>
              <a:pPr/>
              <a:t>22</a:t>
            </a:fld>
            <a:endParaRPr lang="de-DE"/>
          </a:p>
        </p:txBody>
      </p:sp>
    </p:spTree>
    <p:extLst>
      <p:ext uri="{BB962C8B-B14F-4D97-AF65-F5344CB8AC3E}">
        <p14:creationId xmlns:p14="http://schemas.microsoft.com/office/powerpoint/2010/main" val="1529759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xfrm>
            <a:off x="4797425" y="11749088"/>
            <a:ext cx="3670300" cy="577850"/>
          </a:xfrm>
          <a:prstGeom prst="rect">
            <a:avLst/>
          </a:prstGeom>
          <a:ln/>
        </p:spPr>
        <p:txBody>
          <a:bodyPr/>
          <a:lstStyle/>
          <a:p>
            <a:fld id="{319E64A3-2324-4F68-87AF-124A1A8826D3}" type="slidenum">
              <a:rPr lang="de-DE"/>
              <a:pPr/>
              <a:t>30</a:t>
            </a:fld>
            <a:endParaRPr lang="de-DE"/>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612942"/>
      </p:ext>
    </p:extLst>
  </p:cSld>
  <p:clrMapOvr>
    <a:masterClrMapping/>
  </p:clrMapOvr>
  <p:hf sldNum="0" hdr="0" dt="0"/>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741547"/>
      </p:ext>
    </p:extLst>
  </p:cSld>
  <p:clrMap bg1="lt1" tx1="dk1" bg2="lt2" tx2="dk2" accent1="accent1" accent2="accent2" accent3="accent3" accent4="accent4" accent5="accent5" accent6="accent6" hlink="hlink" folHlink="folHlink"/>
  <p:sldLayoutIdLst>
    <p:sldLayoutId id="2147483691" r:id="rId1"/>
  </p:sldLayoutIdLst>
  <p:hf sldNum="0" hdr="0" dt="0"/>
  <p:txStyles>
    <p:titleStyle>
      <a:lvl1pPr algn="l" defTabSz="762000" rtl="0" eaLnBrk="1" fontAlgn="base" hangingPunct="1">
        <a:spcBef>
          <a:spcPct val="0"/>
        </a:spcBef>
        <a:spcAft>
          <a:spcPct val="0"/>
        </a:spcAft>
        <a:defRPr sz="2000" b="1">
          <a:solidFill>
            <a:schemeClr val="tx1"/>
          </a:solidFill>
          <a:latin typeface="Lato Black" panose="020F0A02020204030203" pitchFamily="34" charset="0"/>
          <a:ea typeface="+mj-ea"/>
          <a:cs typeface="+mj-cs"/>
        </a:defRPr>
      </a:lvl1pPr>
      <a:lvl2pPr algn="l" defTabSz="762000" rtl="0" eaLnBrk="1" fontAlgn="base" hangingPunct="1">
        <a:spcBef>
          <a:spcPct val="0"/>
        </a:spcBef>
        <a:spcAft>
          <a:spcPct val="0"/>
        </a:spcAft>
        <a:defRPr sz="2000" b="1">
          <a:solidFill>
            <a:schemeClr val="tx1"/>
          </a:solidFill>
          <a:latin typeface="Arial" pitchFamily="34" charset="0"/>
        </a:defRPr>
      </a:lvl2pPr>
      <a:lvl3pPr algn="l" defTabSz="762000" rtl="0" eaLnBrk="1" fontAlgn="base" hangingPunct="1">
        <a:spcBef>
          <a:spcPct val="0"/>
        </a:spcBef>
        <a:spcAft>
          <a:spcPct val="0"/>
        </a:spcAft>
        <a:defRPr sz="2000" b="1">
          <a:solidFill>
            <a:schemeClr val="tx1"/>
          </a:solidFill>
          <a:latin typeface="Arial" pitchFamily="34" charset="0"/>
        </a:defRPr>
      </a:lvl3pPr>
      <a:lvl4pPr algn="l" defTabSz="762000" rtl="0" eaLnBrk="1" fontAlgn="base" hangingPunct="1">
        <a:spcBef>
          <a:spcPct val="0"/>
        </a:spcBef>
        <a:spcAft>
          <a:spcPct val="0"/>
        </a:spcAft>
        <a:defRPr sz="2000" b="1">
          <a:solidFill>
            <a:schemeClr val="tx1"/>
          </a:solidFill>
          <a:latin typeface="Arial" pitchFamily="34" charset="0"/>
        </a:defRPr>
      </a:lvl4pPr>
      <a:lvl5pPr algn="l" defTabSz="762000" rtl="0" eaLnBrk="1" fontAlgn="base" hangingPunct="1">
        <a:spcBef>
          <a:spcPct val="0"/>
        </a:spcBef>
        <a:spcAft>
          <a:spcPct val="0"/>
        </a:spcAft>
        <a:defRPr sz="2000" b="1">
          <a:solidFill>
            <a:schemeClr val="tx1"/>
          </a:solidFill>
          <a:latin typeface="Arial" pitchFamily="34" charset="0"/>
        </a:defRPr>
      </a:lvl5pPr>
      <a:lvl6pPr marL="457200" algn="l" defTabSz="762000" rtl="0" eaLnBrk="1" fontAlgn="base" hangingPunct="1">
        <a:spcBef>
          <a:spcPct val="0"/>
        </a:spcBef>
        <a:spcAft>
          <a:spcPct val="0"/>
        </a:spcAft>
        <a:defRPr sz="2000" b="1">
          <a:solidFill>
            <a:schemeClr val="tx1"/>
          </a:solidFill>
          <a:latin typeface="Arial" pitchFamily="34" charset="0"/>
        </a:defRPr>
      </a:lvl6pPr>
      <a:lvl7pPr marL="914400" algn="l" defTabSz="762000" rtl="0" eaLnBrk="1" fontAlgn="base" hangingPunct="1">
        <a:spcBef>
          <a:spcPct val="0"/>
        </a:spcBef>
        <a:spcAft>
          <a:spcPct val="0"/>
        </a:spcAft>
        <a:defRPr sz="2000" b="1">
          <a:solidFill>
            <a:schemeClr val="tx1"/>
          </a:solidFill>
          <a:latin typeface="Arial" pitchFamily="34" charset="0"/>
        </a:defRPr>
      </a:lvl7pPr>
      <a:lvl8pPr marL="1371600" algn="l" defTabSz="762000" rtl="0" eaLnBrk="1" fontAlgn="base" hangingPunct="1">
        <a:spcBef>
          <a:spcPct val="0"/>
        </a:spcBef>
        <a:spcAft>
          <a:spcPct val="0"/>
        </a:spcAft>
        <a:defRPr sz="2000" b="1">
          <a:solidFill>
            <a:schemeClr val="tx1"/>
          </a:solidFill>
          <a:latin typeface="Arial" pitchFamily="34" charset="0"/>
        </a:defRPr>
      </a:lvl8pPr>
      <a:lvl9pPr marL="1828800" algn="l" defTabSz="762000" rtl="0" eaLnBrk="1" fontAlgn="base" hangingPunct="1">
        <a:spcBef>
          <a:spcPct val="0"/>
        </a:spcBef>
        <a:spcAft>
          <a:spcPct val="0"/>
        </a:spcAft>
        <a:defRPr sz="2000" b="1">
          <a:solidFill>
            <a:schemeClr val="tx1"/>
          </a:solidFill>
          <a:latin typeface="Arial" pitchFamily="34" charset="0"/>
        </a:defRPr>
      </a:lvl9pPr>
    </p:titleStyle>
    <p:bodyStyle>
      <a:lvl1pPr marL="266700" indent="-266700" algn="l" defTabSz="762000" rtl="0" eaLnBrk="1" fontAlgn="base" hangingPunct="1">
        <a:lnSpc>
          <a:spcPct val="95000"/>
        </a:lnSpc>
        <a:spcBef>
          <a:spcPts val="700"/>
        </a:spcBef>
        <a:spcAft>
          <a:spcPct val="0"/>
        </a:spcAft>
        <a:buSzPct val="100000"/>
        <a:buChar char="•"/>
        <a:defRPr lang="de-CH" sz="1400" dirty="0">
          <a:solidFill>
            <a:schemeClr val="tx1"/>
          </a:solidFill>
          <a:latin typeface="Lato" panose="020F0502020204030203" pitchFamily="34" charset="0"/>
          <a:ea typeface="+mn-ea"/>
          <a:cs typeface="+mn-cs"/>
        </a:defRPr>
      </a:lvl1pPr>
      <a:lvl2pPr marL="536575" indent="-269875" algn="l" defTabSz="762000" rtl="0" eaLnBrk="1" fontAlgn="base" hangingPunct="1">
        <a:lnSpc>
          <a:spcPct val="95000"/>
        </a:lnSpc>
        <a:spcBef>
          <a:spcPts val="300"/>
        </a:spcBef>
        <a:spcAft>
          <a:spcPct val="0"/>
        </a:spcAft>
        <a:buSzPct val="100000"/>
        <a:buChar char="–"/>
        <a:defRPr lang="de-CH" sz="1400" dirty="0">
          <a:solidFill>
            <a:schemeClr val="tx1"/>
          </a:solidFill>
          <a:latin typeface="Lato" panose="020F0502020204030203" pitchFamily="34" charset="0"/>
        </a:defRPr>
      </a:lvl2pPr>
      <a:lvl3pPr marL="645750" indent="-285750" algn="l" defTabSz="762000" rtl="0" eaLnBrk="1" fontAlgn="base" hangingPunct="1">
        <a:lnSpc>
          <a:spcPct val="95000"/>
        </a:lnSpc>
        <a:spcBef>
          <a:spcPts val="200"/>
        </a:spcBef>
        <a:spcAft>
          <a:spcPct val="0"/>
        </a:spcAft>
        <a:buSzPct val="100000"/>
        <a:buFont typeface="Courier New" panose="02070309020205020404" pitchFamily="49" charset="0"/>
        <a:buChar char="o"/>
        <a:defRPr lang="de-CH" sz="1400" dirty="0">
          <a:solidFill>
            <a:schemeClr val="tx1"/>
          </a:solidFill>
          <a:latin typeface="Lato" panose="020F0502020204030203" pitchFamily="34" charset="0"/>
        </a:defRPr>
      </a:lvl3pPr>
      <a:lvl4pPr marL="898525" indent="-182563" algn="l" defTabSz="762000" rtl="0" eaLnBrk="1" fontAlgn="base" hangingPunct="1">
        <a:lnSpc>
          <a:spcPct val="95000"/>
        </a:lnSpc>
        <a:spcBef>
          <a:spcPts val="0"/>
        </a:spcBef>
        <a:spcAft>
          <a:spcPct val="0"/>
        </a:spcAft>
        <a:buSzPct val="100000"/>
        <a:buChar char="–"/>
        <a:defRPr lang="de-CH" sz="1400" dirty="0">
          <a:solidFill>
            <a:schemeClr val="tx1"/>
          </a:solidFill>
          <a:latin typeface="Lato" panose="020F0502020204030203" pitchFamily="34" charset="0"/>
        </a:defRPr>
      </a:lvl4pPr>
      <a:lvl5pPr marL="1077913" indent="-179388" algn="l" defTabSz="762000" rtl="0" eaLnBrk="1" fontAlgn="base" hangingPunct="1">
        <a:lnSpc>
          <a:spcPct val="95000"/>
        </a:lnSpc>
        <a:spcBef>
          <a:spcPts val="0"/>
        </a:spcBef>
        <a:spcAft>
          <a:spcPct val="0"/>
        </a:spcAft>
        <a:buSzPct val="100000"/>
        <a:buFont typeface="Lato" panose="020F0502020204030203" pitchFamily="34" charset="0"/>
        <a:buChar char="−"/>
        <a:defRPr lang="de-CH" sz="1400" dirty="0">
          <a:solidFill>
            <a:schemeClr val="tx1"/>
          </a:solidFill>
          <a:latin typeface="Lato" panose="020F0502020204030203" pitchFamily="34" charset="0"/>
        </a:defRPr>
      </a:lvl5pPr>
      <a:lvl6pPr marL="2514600" indent="-228600" algn="l" defTabSz="762000" rtl="0" eaLnBrk="1" fontAlgn="base" hangingPunct="1">
        <a:spcBef>
          <a:spcPct val="20000"/>
        </a:spcBef>
        <a:spcAft>
          <a:spcPct val="0"/>
        </a:spcAft>
        <a:buSzPct val="100000"/>
        <a:buChar char="•"/>
        <a:defRPr>
          <a:solidFill>
            <a:schemeClr val="tx1"/>
          </a:solidFill>
          <a:latin typeface="+mn-lt"/>
        </a:defRPr>
      </a:lvl6pPr>
      <a:lvl7pPr marL="2971800" indent="-228600" algn="l" defTabSz="762000" rtl="0" eaLnBrk="1" fontAlgn="base" hangingPunct="1">
        <a:spcBef>
          <a:spcPct val="20000"/>
        </a:spcBef>
        <a:spcAft>
          <a:spcPct val="0"/>
        </a:spcAft>
        <a:buSzPct val="100000"/>
        <a:buChar char="•"/>
        <a:defRPr>
          <a:solidFill>
            <a:schemeClr val="tx1"/>
          </a:solidFill>
          <a:latin typeface="+mn-lt"/>
        </a:defRPr>
      </a:lvl7pPr>
      <a:lvl8pPr marL="3429000" indent="-228600" algn="l" defTabSz="762000" rtl="0" eaLnBrk="1" fontAlgn="base" hangingPunct="1">
        <a:spcBef>
          <a:spcPct val="20000"/>
        </a:spcBef>
        <a:spcAft>
          <a:spcPct val="0"/>
        </a:spcAft>
        <a:buSzPct val="100000"/>
        <a:buChar char="•"/>
        <a:defRPr>
          <a:solidFill>
            <a:schemeClr val="tx1"/>
          </a:solidFill>
          <a:latin typeface="+mn-lt"/>
        </a:defRPr>
      </a:lvl8pPr>
      <a:lvl9pPr marL="3886200" indent="-228600" algn="l" defTabSz="762000" rtl="0" eaLnBrk="1" fontAlgn="base" hangingPunct="1">
        <a:spcBef>
          <a:spcPct val="20000"/>
        </a:spcBef>
        <a:spcAft>
          <a:spcPct val="0"/>
        </a:spcAft>
        <a:buSzPct val="10000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hyperlink" Target="http://www.pngall.com/database-png" TargetMode="External"/><Relationship Id="rId12" Type="http://schemas.openxmlformats.org/officeDocument/2006/relationships/hyperlink" Target="https://freepngimg.com/png/30257-video-icon-imag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11" Type="http://schemas.microsoft.com/office/2007/relationships/hdphoto" Target="../media/hdphoto2.wdp"/><Relationship Id="rId5" Type="http://schemas.openxmlformats.org/officeDocument/2006/relationships/hyperlink" Target="http://www.mind2byte.com/2016/02/conceptos-basicos-de-data-warehouse_5.html" TargetMode="External"/><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hyperlink" Target="https://pixabay.com/nl/document-papier-pagina-651712/" TargetMode="External"/><Relationship Id="rId14" Type="http://schemas.openxmlformats.org/officeDocument/2006/relationships/hyperlink" Target="https://timvandevall.com/templates/monkey-clipar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w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ourworldindata.org/grapher/historical-cost-of-computer-memory-and-storage?time=earliest..2022&amp;facet=no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66FE78-4700-CF8D-DDBA-4476C1202936}"/>
              </a:ext>
            </a:extLst>
          </p:cNvPr>
          <p:cNvPicPr>
            <a:picLocks noChangeAspect="1"/>
          </p:cNvPicPr>
          <p:nvPr/>
        </p:nvPicPr>
        <p:blipFill>
          <a:blip r:embed="rId3"/>
          <a:stretch>
            <a:fillRect/>
          </a:stretch>
        </p:blipFill>
        <p:spPr>
          <a:xfrm>
            <a:off x="5529064" y="457200"/>
            <a:ext cx="4031400" cy="2546147"/>
          </a:xfrm>
          <a:prstGeom prst="rect">
            <a:avLst/>
          </a:prstGeom>
        </p:spPr>
      </p:pic>
    </p:spTree>
    <p:extLst>
      <p:ext uri="{BB962C8B-B14F-4D97-AF65-F5344CB8AC3E}">
        <p14:creationId xmlns:p14="http://schemas.microsoft.com/office/powerpoint/2010/main" val="234414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605A4-0D00-3974-A876-FAEF2958FB4B}"/>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B5B79452-EB4C-2598-4521-028C67CE8ADE}"/>
              </a:ext>
            </a:extLst>
          </p:cNvPr>
          <p:cNvSpPr txBox="1"/>
          <p:nvPr/>
        </p:nvSpPr>
        <p:spPr>
          <a:xfrm>
            <a:off x="5673006" y="4005064"/>
            <a:ext cx="2664370" cy="2304320"/>
          </a:xfrm>
          <a:prstGeom prst="rect">
            <a:avLst/>
          </a:prstGeom>
          <a:solidFill>
            <a:schemeClr val="bg1">
              <a:lumMod val="95000"/>
            </a:schemeClr>
          </a:solidFill>
          <a:ln w="12700">
            <a:solidFill>
              <a:schemeClr val="bg1">
                <a:lumMod val="65000"/>
              </a:schemeClr>
            </a:solidFill>
          </a:ln>
        </p:spPr>
        <p:txBody>
          <a:bodyPr wrap="none" lIns="36000" tIns="36000" rIns="36000" bIns="36000" rtlCol="0" anchor="b">
            <a:noAutofit/>
          </a:bodyPr>
          <a:lstStyle/>
          <a:p>
            <a:r>
              <a:rPr lang="en-US" sz="1400" b="0" dirty="0">
                <a:solidFill>
                  <a:schemeClr val="tx1"/>
                </a:solidFill>
                <a:latin typeface="Lato"/>
                <a:ea typeface="Lato"/>
                <a:cs typeface="Lato"/>
              </a:rPr>
              <a:t>1 Petabyte of storage (</a:t>
            </a:r>
            <a:r>
              <a:rPr lang="en-US" sz="1400" dirty="0">
                <a:solidFill>
                  <a:schemeClr val="tx1"/>
                </a:solidFill>
                <a:latin typeface="Lato"/>
                <a:ea typeface="Lato"/>
                <a:cs typeface="Lato"/>
              </a:rPr>
              <a:t>2024</a:t>
            </a:r>
            <a:r>
              <a:rPr lang="en-US" sz="1400" b="0" dirty="0">
                <a:solidFill>
                  <a:schemeClr val="tx1"/>
                </a:solidFill>
                <a:latin typeface="Lato"/>
                <a:ea typeface="Lato"/>
                <a:cs typeface="Lato"/>
              </a:rPr>
              <a:t>)</a:t>
            </a:r>
          </a:p>
        </p:txBody>
      </p:sp>
      <p:pic>
        <p:nvPicPr>
          <p:cNvPr id="271362" name="Picture 2" descr="Samsung-Electronics-First-1-Terabyte-3D-V-NAND-Flash-Memory">
            <a:extLst>
              <a:ext uri="{FF2B5EF4-FFF2-40B4-BE49-F238E27FC236}">
                <a16:creationId xmlns:a16="http://schemas.microsoft.com/office/drawing/2014/main" id="{DAFE4B22-B9B8-139F-2832-27CF47F2729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540" b="30603"/>
          <a:stretch/>
        </p:blipFill>
        <p:spPr bwMode="auto">
          <a:xfrm>
            <a:off x="7041196" y="4293104"/>
            <a:ext cx="1080150" cy="314787"/>
          </a:xfrm>
          <a:prstGeom prst="rect">
            <a:avLst/>
          </a:prstGeom>
          <a:noFill/>
          <a:extLst>
            <a:ext uri="{909E8E84-426E-40DD-AFC4-6F175D3DCCD1}">
              <a14:hiddenFill xmlns:a14="http://schemas.microsoft.com/office/drawing/2010/main">
                <a:solidFill>
                  <a:srgbClr val="FFFFFF"/>
                </a:solidFill>
              </a14:hiddenFill>
            </a:ext>
          </a:extLst>
        </p:spPr>
      </p:pic>
      <p:pic>
        <p:nvPicPr>
          <p:cNvPr id="271364" name="Picture 4" descr="Image result for 2u rack mount">
            <a:extLst>
              <a:ext uri="{FF2B5EF4-FFF2-40B4-BE49-F238E27FC236}">
                <a16:creationId xmlns:a16="http://schemas.microsoft.com/office/drawing/2014/main" id="{8C50E193-54DF-7AA6-B9A3-8AC83CF803E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920" b="22984"/>
          <a:stretch/>
        </p:blipFill>
        <p:spPr bwMode="auto">
          <a:xfrm flipH="1">
            <a:off x="5817026" y="5013204"/>
            <a:ext cx="1545836" cy="836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F86405-958B-CF6E-A3D5-3E85080AACE4}"/>
              </a:ext>
            </a:extLst>
          </p:cNvPr>
          <p:cNvSpPr txBox="1"/>
          <p:nvPr/>
        </p:nvSpPr>
        <p:spPr>
          <a:xfrm>
            <a:off x="1352406" y="4005064"/>
            <a:ext cx="2664370" cy="2304320"/>
          </a:xfrm>
          <a:prstGeom prst="rect">
            <a:avLst/>
          </a:prstGeom>
          <a:solidFill>
            <a:schemeClr val="bg1">
              <a:lumMod val="95000"/>
            </a:schemeClr>
          </a:solidFill>
          <a:ln w="12700">
            <a:solidFill>
              <a:schemeClr val="bg1">
                <a:lumMod val="65000"/>
              </a:schemeClr>
            </a:solidFill>
          </a:ln>
        </p:spPr>
        <p:txBody>
          <a:bodyPr wrap="none" lIns="36000" tIns="36000" rIns="36000" bIns="36000" rtlCol="0" anchor="b">
            <a:noAutofit/>
          </a:bodyPr>
          <a:lstStyle/>
          <a:p>
            <a:r>
              <a:rPr lang="en-US" sz="1400" b="0" dirty="0">
                <a:solidFill>
                  <a:schemeClr val="tx1"/>
                </a:solidFill>
                <a:latin typeface="Lato" panose="020F0502020204030203" pitchFamily="34" charset="0"/>
                <a:ea typeface="Lato" panose="020F0502020204030203" pitchFamily="34" charset="0"/>
                <a:cs typeface="Lato" panose="020F0502020204030203" pitchFamily="34" charset="0"/>
              </a:rPr>
              <a:t>1 Petabyte of storage (2015)</a:t>
            </a:r>
          </a:p>
        </p:txBody>
      </p:sp>
      <p:pic>
        <p:nvPicPr>
          <p:cNvPr id="6" name="Picture 5">
            <a:extLst>
              <a:ext uri="{FF2B5EF4-FFF2-40B4-BE49-F238E27FC236}">
                <a16:creationId xmlns:a16="http://schemas.microsoft.com/office/drawing/2014/main" id="{56C6124C-591E-8DD8-29B1-7D93448DC103}"/>
              </a:ext>
            </a:extLst>
          </p:cNvPr>
          <p:cNvPicPr>
            <a:picLocks noChangeAspect="1"/>
          </p:cNvPicPr>
          <p:nvPr/>
        </p:nvPicPr>
        <p:blipFill>
          <a:blip r:embed="rId5"/>
          <a:stretch>
            <a:fillRect/>
          </a:stretch>
        </p:blipFill>
        <p:spPr>
          <a:xfrm>
            <a:off x="2144516" y="4149084"/>
            <a:ext cx="1001878" cy="1843456"/>
          </a:xfrm>
          <a:prstGeom prst="rect">
            <a:avLst/>
          </a:prstGeom>
        </p:spPr>
      </p:pic>
      <p:sp>
        <p:nvSpPr>
          <p:cNvPr id="9" name="TextBox 8">
            <a:extLst>
              <a:ext uri="{FF2B5EF4-FFF2-40B4-BE49-F238E27FC236}">
                <a16:creationId xmlns:a16="http://schemas.microsoft.com/office/drawing/2014/main" id="{94E5FED1-2645-100C-B8A6-A0AFC96A7A72}"/>
              </a:ext>
            </a:extLst>
          </p:cNvPr>
          <p:cNvSpPr txBox="1"/>
          <p:nvPr/>
        </p:nvSpPr>
        <p:spPr>
          <a:xfrm>
            <a:off x="6393106" y="4293104"/>
            <a:ext cx="617724"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72x 16TB</a:t>
            </a:r>
          </a:p>
        </p:txBody>
      </p:sp>
      <p:sp>
        <p:nvSpPr>
          <p:cNvPr id="20" name="TextBox 19">
            <a:extLst>
              <a:ext uri="{FF2B5EF4-FFF2-40B4-BE49-F238E27FC236}">
                <a16:creationId xmlns:a16="http://schemas.microsoft.com/office/drawing/2014/main" id="{8D47A86E-92DC-5A8C-F892-9A3AFDB0DE8D}"/>
              </a:ext>
            </a:extLst>
          </p:cNvPr>
          <p:cNvSpPr txBox="1"/>
          <p:nvPr/>
        </p:nvSpPr>
        <p:spPr>
          <a:xfrm>
            <a:off x="3224666" y="4437124"/>
            <a:ext cx="633754"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42U Rack</a:t>
            </a:r>
          </a:p>
        </p:txBody>
      </p:sp>
      <p:sp>
        <p:nvSpPr>
          <p:cNvPr id="21" name="TextBox 20">
            <a:extLst>
              <a:ext uri="{FF2B5EF4-FFF2-40B4-BE49-F238E27FC236}">
                <a16:creationId xmlns:a16="http://schemas.microsoft.com/office/drawing/2014/main" id="{8FD8B3EE-E30E-F577-E109-F8E64FAFC0FD}"/>
              </a:ext>
            </a:extLst>
          </p:cNvPr>
          <p:cNvSpPr txBox="1"/>
          <p:nvPr/>
        </p:nvSpPr>
        <p:spPr>
          <a:xfrm>
            <a:off x="7473256" y="5362693"/>
            <a:ext cx="830924"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2U Appliance</a:t>
            </a:r>
          </a:p>
        </p:txBody>
      </p:sp>
      <p:cxnSp>
        <p:nvCxnSpPr>
          <p:cNvPr id="13" name="Connector: Elbow 12">
            <a:extLst>
              <a:ext uri="{FF2B5EF4-FFF2-40B4-BE49-F238E27FC236}">
                <a16:creationId xmlns:a16="http://schemas.microsoft.com/office/drawing/2014/main" id="{D146E7A5-4EAB-5569-120F-A01B4BAF9E1E}"/>
              </a:ext>
            </a:extLst>
          </p:cNvPr>
          <p:cNvCxnSpPr>
            <a:cxnSpLocks/>
            <a:stCxn id="9" idx="1"/>
          </p:cNvCxnSpPr>
          <p:nvPr/>
        </p:nvCxnSpPr>
        <p:spPr bwMode="auto">
          <a:xfrm rot="10800000" flipV="1">
            <a:off x="6177076" y="4406400"/>
            <a:ext cx="216030" cy="822834"/>
          </a:xfrm>
          <a:prstGeom prst="bentConnector2">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Isosceles Triangle 14">
            <a:extLst>
              <a:ext uri="{FF2B5EF4-FFF2-40B4-BE49-F238E27FC236}">
                <a16:creationId xmlns:a16="http://schemas.microsoft.com/office/drawing/2014/main" id="{888975AE-371A-C01D-94BE-FF2B9409BFC2}"/>
              </a:ext>
            </a:extLst>
          </p:cNvPr>
          <p:cNvSpPr/>
          <p:nvPr/>
        </p:nvSpPr>
        <p:spPr>
          <a:xfrm rot="5400000">
            <a:off x="3980771" y="4905189"/>
            <a:ext cx="1800250" cy="432060"/>
          </a:xfrm>
          <a:prstGeom prst="triangle">
            <a:avLst/>
          </a:prstGeom>
          <a:solidFill>
            <a:schemeClr val="accent2">
              <a:lumMod val="20000"/>
              <a:lumOff val="80000"/>
            </a:schemeClr>
          </a:solidFill>
          <a:ln>
            <a:noFill/>
          </a:ln>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a:ln>
                  <a:noFill/>
                </a:ln>
                <a:solidFill>
                  <a:srgbClr val="676767"/>
                </a:solidFill>
                <a:effectLst/>
                <a:latin typeface="Lato" panose="020F0502020204030203" pitchFamily="34" charset="0"/>
                <a:ea typeface="Lato" panose="020F0502020204030203" pitchFamily="34" charset="0"/>
                <a:cs typeface="Lato" panose="020F0502020204030203" pitchFamily="34" charset="0"/>
              </a:rPr>
              <a:t>21x smaller in 3 years</a:t>
            </a:r>
          </a:p>
        </p:txBody>
      </p:sp>
    </p:spTree>
    <p:extLst>
      <p:ext uri="{BB962C8B-B14F-4D97-AF65-F5344CB8AC3E}">
        <p14:creationId xmlns:p14="http://schemas.microsoft.com/office/powerpoint/2010/main" val="103982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5C362A2-35EF-445D-A0CA-F932722DF919}"/>
              </a:ext>
            </a:extLst>
          </p:cNvPr>
          <p:cNvGraphicFramePr>
            <a:graphicFrameLocks noGrp="1"/>
          </p:cNvGraphicFramePr>
          <p:nvPr>
            <p:extLst>
              <p:ext uri="{D42A27DB-BD31-4B8C-83A1-F6EECF244321}">
                <p14:modId xmlns:p14="http://schemas.microsoft.com/office/powerpoint/2010/main" val="146134729"/>
              </p:ext>
            </p:extLst>
          </p:nvPr>
        </p:nvGraphicFramePr>
        <p:xfrm>
          <a:off x="1100830" y="2546960"/>
          <a:ext cx="7704340" cy="2682240"/>
        </p:xfrm>
        <a:graphic>
          <a:graphicData uri="http://schemas.openxmlformats.org/drawingml/2006/table">
            <a:tbl>
              <a:tblPr firstRow="1" bandRow="1">
                <a:tableStyleId>{5C22544A-7EE6-4342-B048-85BDC9FD1C3A}</a:tableStyleId>
              </a:tblPr>
              <a:tblGrid>
                <a:gridCol w="1727510">
                  <a:extLst>
                    <a:ext uri="{9D8B030D-6E8A-4147-A177-3AD203B41FA5}">
                      <a16:colId xmlns:a16="http://schemas.microsoft.com/office/drawing/2014/main" val="3722345846"/>
                    </a:ext>
                  </a:extLst>
                </a:gridCol>
                <a:gridCol w="720830">
                  <a:extLst>
                    <a:ext uri="{9D8B030D-6E8A-4147-A177-3AD203B41FA5}">
                      <a16:colId xmlns:a16="http://schemas.microsoft.com/office/drawing/2014/main" val="2953135068"/>
                    </a:ext>
                  </a:extLst>
                </a:gridCol>
                <a:gridCol w="936000">
                  <a:extLst>
                    <a:ext uri="{9D8B030D-6E8A-4147-A177-3AD203B41FA5}">
                      <a16:colId xmlns:a16="http://schemas.microsoft.com/office/drawing/2014/main" val="775205520"/>
                    </a:ext>
                  </a:extLst>
                </a:gridCol>
                <a:gridCol w="864000">
                  <a:extLst>
                    <a:ext uri="{9D8B030D-6E8A-4147-A177-3AD203B41FA5}">
                      <a16:colId xmlns:a16="http://schemas.microsoft.com/office/drawing/2014/main" val="1904445915"/>
                    </a:ext>
                  </a:extLst>
                </a:gridCol>
                <a:gridCol w="864000">
                  <a:extLst>
                    <a:ext uri="{9D8B030D-6E8A-4147-A177-3AD203B41FA5}">
                      <a16:colId xmlns:a16="http://schemas.microsoft.com/office/drawing/2014/main" val="363417884"/>
                    </a:ext>
                  </a:extLst>
                </a:gridCol>
                <a:gridCol w="864000">
                  <a:extLst>
                    <a:ext uri="{9D8B030D-6E8A-4147-A177-3AD203B41FA5}">
                      <a16:colId xmlns:a16="http://schemas.microsoft.com/office/drawing/2014/main" val="2146378188"/>
                    </a:ext>
                  </a:extLst>
                </a:gridCol>
                <a:gridCol w="864000">
                  <a:extLst>
                    <a:ext uri="{9D8B030D-6E8A-4147-A177-3AD203B41FA5}">
                      <a16:colId xmlns:a16="http://schemas.microsoft.com/office/drawing/2014/main" val="3854977553"/>
                    </a:ext>
                  </a:extLst>
                </a:gridCol>
                <a:gridCol w="864000">
                  <a:extLst>
                    <a:ext uri="{9D8B030D-6E8A-4147-A177-3AD203B41FA5}">
                      <a16:colId xmlns:a16="http://schemas.microsoft.com/office/drawing/2014/main" val="1456720332"/>
                    </a:ext>
                  </a:extLst>
                </a:gridCol>
              </a:tblGrid>
              <a:tr h="132564">
                <a:tc>
                  <a:txBody>
                    <a:bodyPr/>
                    <a:lstStyle/>
                    <a:p>
                      <a:r>
                        <a:rPr lang="en-US" sz="1200" dirty="0"/>
                        <a:t>Device / Channel</a:t>
                      </a:r>
                    </a:p>
                  </a:txBody>
                  <a:tcPr/>
                </a:tc>
                <a:tc>
                  <a:txBody>
                    <a:bodyPr/>
                    <a:lstStyle/>
                    <a:p>
                      <a:pPr algn="r"/>
                      <a:r>
                        <a:rPr lang="en-US" sz="1200" dirty="0"/>
                        <a:t>GB/s</a:t>
                      </a:r>
                    </a:p>
                  </a:txBody>
                  <a:tcPr/>
                </a:tc>
                <a:tc rowSpan="10">
                  <a:txBody>
                    <a:bodyPr/>
                    <a:lstStyle/>
                    <a:p>
                      <a:pPr algn="ctr"/>
                      <a:r>
                        <a:rPr lang="en-US" sz="1200" dirty="0">
                          <a:solidFill>
                            <a:schemeClr val="tx1"/>
                          </a:solidFill>
                        </a:rPr>
                        <a:t>Time to read</a:t>
                      </a:r>
                    </a:p>
                  </a:txBody>
                  <a:tcPr vert="vert270" anchor="b">
                    <a:noFill/>
                  </a:tcPr>
                </a:tc>
                <a:tc>
                  <a:txBody>
                    <a:bodyPr/>
                    <a:lstStyle/>
                    <a:p>
                      <a:pPr algn="r"/>
                      <a:r>
                        <a:rPr lang="en-US" sz="1200" dirty="0"/>
                        <a:t>1 GB</a:t>
                      </a:r>
                    </a:p>
                  </a:txBody>
                  <a:tcPr/>
                </a:tc>
                <a:tc>
                  <a:txBody>
                    <a:bodyPr/>
                    <a:lstStyle/>
                    <a:p>
                      <a:pPr algn="r"/>
                      <a:r>
                        <a:rPr lang="en-US" sz="1200" dirty="0"/>
                        <a:t>1 TB</a:t>
                      </a:r>
                    </a:p>
                  </a:txBody>
                  <a:tcPr/>
                </a:tc>
                <a:tc>
                  <a:txBody>
                    <a:bodyPr/>
                    <a:lstStyle/>
                    <a:p>
                      <a:pPr algn="r"/>
                      <a:r>
                        <a:rPr lang="en-US" sz="1200" dirty="0"/>
                        <a:t>1 PB</a:t>
                      </a:r>
                    </a:p>
                  </a:txBody>
                  <a:tcPr/>
                </a:tc>
                <a:tc>
                  <a:txBody>
                    <a:bodyPr/>
                    <a:lstStyle/>
                    <a:p>
                      <a:pPr algn="r"/>
                      <a:r>
                        <a:rPr lang="en-US" sz="1200" dirty="0"/>
                        <a:t>1 EB</a:t>
                      </a:r>
                    </a:p>
                  </a:txBody>
                  <a:tcPr/>
                </a:tc>
                <a:tc>
                  <a:txBody>
                    <a:bodyPr/>
                    <a:lstStyle/>
                    <a:p>
                      <a:pPr algn="r"/>
                      <a:r>
                        <a:rPr lang="en-US" sz="1200" dirty="0"/>
                        <a:t>1 ZB</a:t>
                      </a:r>
                    </a:p>
                  </a:txBody>
                  <a:tcPr/>
                </a:tc>
                <a:extLst>
                  <a:ext uri="{0D108BD9-81ED-4DB2-BD59-A6C34878D82A}">
                    <a16:rowId xmlns:a16="http://schemas.microsoft.com/office/drawing/2014/main" val="1693164663"/>
                  </a:ext>
                </a:extLst>
              </a:tr>
              <a:tr h="132564">
                <a:tc>
                  <a:txBody>
                    <a:bodyPr/>
                    <a:lstStyle/>
                    <a:p>
                      <a:r>
                        <a:rPr lang="en-US" sz="1200" dirty="0"/>
                        <a:t>Hard Disk</a:t>
                      </a:r>
                    </a:p>
                  </a:txBody>
                  <a:tcPr/>
                </a:tc>
                <a:tc>
                  <a:txBody>
                    <a:bodyPr/>
                    <a:lstStyle/>
                    <a:p>
                      <a:pPr algn="r"/>
                      <a:r>
                        <a:rPr lang="en-US" sz="1200" dirty="0"/>
                        <a:t>0.2</a:t>
                      </a:r>
                    </a:p>
                  </a:txBody>
                  <a:tcPr/>
                </a:tc>
                <a:tc vMerge="1">
                  <a:txBody>
                    <a:bodyPr/>
                    <a:lstStyle/>
                    <a:p>
                      <a:endParaRPr lang="en-US" sz="1200" dirty="0"/>
                    </a:p>
                  </a:txBody>
                  <a:tcPr>
                    <a:noFill/>
                  </a:tcPr>
                </a:tc>
                <a:tc>
                  <a:txBody>
                    <a:bodyPr/>
                    <a:lstStyle/>
                    <a:p>
                      <a:pPr algn="r"/>
                      <a:r>
                        <a:rPr lang="en-US" sz="1200" dirty="0"/>
                        <a:t>5s</a:t>
                      </a:r>
                    </a:p>
                  </a:txBody>
                  <a:tcPr/>
                </a:tc>
                <a:tc>
                  <a:txBody>
                    <a:bodyPr/>
                    <a:lstStyle/>
                    <a:p>
                      <a:pPr algn="r"/>
                      <a:r>
                        <a:rPr lang="en-US" sz="1200" dirty="0"/>
                        <a:t>83m</a:t>
                      </a:r>
                    </a:p>
                  </a:txBody>
                  <a:tcPr/>
                </a:tc>
                <a:tc>
                  <a:txBody>
                    <a:bodyPr/>
                    <a:lstStyle/>
                    <a:p>
                      <a:pPr algn="r"/>
                      <a:r>
                        <a:rPr lang="en-US" sz="1200" dirty="0"/>
                        <a:t>58d</a:t>
                      </a:r>
                    </a:p>
                  </a:txBody>
                  <a:tcPr/>
                </a:tc>
                <a:tc>
                  <a:txBody>
                    <a:bodyPr/>
                    <a:lstStyle/>
                    <a:p>
                      <a:pPr algn="r"/>
                      <a:r>
                        <a:rPr lang="en-US" sz="1200" dirty="0"/>
                        <a:t>158y</a:t>
                      </a:r>
                    </a:p>
                  </a:txBody>
                  <a:tcPr/>
                </a:tc>
                <a:tc>
                  <a:txBody>
                    <a:bodyPr/>
                    <a:lstStyle/>
                    <a:p>
                      <a:pPr algn="r"/>
                      <a:r>
                        <a:rPr lang="en-US" sz="1200" dirty="0"/>
                        <a:t>158’000y</a:t>
                      </a:r>
                    </a:p>
                  </a:txBody>
                  <a:tcPr/>
                </a:tc>
                <a:extLst>
                  <a:ext uri="{0D108BD9-81ED-4DB2-BD59-A6C34878D82A}">
                    <a16:rowId xmlns:a16="http://schemas.microsoft.com/office/drawing/2014/main" val="3541595213"/>
                  </a:ext>
                </a:extLst>
              </a:tr>
              <a:tr h="132564">
                <a:tc>
                  <a:txBody>
                    <a:bodyPr/>
                    <a:lstStyle/>
                    <a:p>
                      <a:r>
                        <a:rPr lang="en-US" sz="1200" dirty="0"/>
                        <a:t>Solid State Disk </a:t>
                      </a:r>
                    </a:p>
                  </a:txBody>
                  <a:tcPr/>
                </a:tc>
                <a:tc>
                  <a:txBody>
                    <a:bodyPr/>
                    <a:lstStyle/>
                    <a:p>
                      <a:pPr algn="r"/>
                      <a:r>
                        <a:rPr lang="en-US" sz="1200" dirty="0"/>
                        <a:t>0.55</a:t>
                      </a:r>
                    </a:p>
                  </a:txBody>
                  <a:tcPr/>
                </a:tc>
                <a:tc vMerge="1">
                  <a:txBody>
                    <a:bodyPr/>
                    <a:lstStyle/>
                    <a:p>
                      <a:endParaRPr lang="en-US" sz="1200" dirty="0"/>
                    </a:p>
                  </a:txBody>
                  <a:tcPr>
                    <a:noFill/>
                  </a:tcPr>
                </a:tc>
                <a:tc>
                  <a:txBody>
                    <a:bodyPr/>
                    <a:lstStyle/>
                    <a:p>
                      <a:pPr algn="r"/>
                      <a:r>
                        <a:rPr lang="en-US" sz="1200" dirty="0"/>
                        <a:t>1.8s</a:t>
                      </a:r>
                    </a:p>
                  </a:txBody>
                  <a:tcPr/>
                </a:tc>
                <a:tc>
                  <a:txBody>
                    <a:bodyPr/>
                    <a:lstStyle/>
                    <a:p>
                      <a:pPr algn="r"/>
                      <a:r>
                        <a:rPr lang="en-US" sz="1200" dirty="0"/>
                        <a:t>30m</a:t>
                      </a:r>
                    </a:p>
                  </a:txBody>
                  <a:tcPr/>
                </a:tc>
                <a:tc>
                  <a:txBody>
                    <a:bodyPr/>
                    <a:lstStyle/>
                    <a:p>
                      <a:pPr algn="r"/>
                      <a:r>
                        <a:rPr lang="en-US" sz="1200" dirty="0"/>
                        <a:t>21d</a:t>
                      </a:r>
                    </a:p>
                  </a:txBody>
                  <a:tcPr/>
                </a:tc>
                <a:tc>
                  <a:txBody>
                    <a:bodyPr/>
                    <a:lstStyle/>
                    <a:p>
                      <a:pPr algn="r"/>
                      <a:r>
                        <a:rPr lang="en-US" sz="1200" dirty="0"/>
                        <a:t>58y</a:t>
                      </a:r>
                    </a:p>
                  </a:txBody>
                  <a:tcPr/>
                </a:tc>
                <a:tc>
                  <a:txBody>
                    <a:bodyPr/>
                    <a:lstStyle/>
                    <a:p>
                      <a:pPr algn="r"/>
                      <a:r>
                        <a:rPr lang="en-US" sz="1200" dirty="0"/>
                        <a:t>57’000y</a:t>
                      </a:r>
                    </a:p>
                  </a:txBody>
                  <a:tcPr/>
                </a:tc>
                <a:extLst>
                  <a:ext uri="{0D108BD9-81ED-4DB2-BD59-A6C34878D82A}">
                    <a16:rowId xmlns:a16="http://schemas.microsoft.com/office/drawing/2014/main" val="1847644128"/>
                  </a:ext>
                </a:extLst>
              </a:tr>
              <a:tr h="132564">
                <a:tc>
                  <a:txBody>
                    <a:bodyPr/>
                    <a:lstStyle/>
                    <a:p>
                      <a:r>
                        <a:rPr lang="en-US" sz="1200" dirty="0"/>
                        <a:t>M.2 Flash Drive</a:t>
                      </a:r>
                    </a:p>
                  </a:txBody>
                  <a:tcPr/>
                </a:tc>
                <a:tc>
                  <a:txBody>
                    <a:bodyPr/>
                    <a:lstStyle/>
                    <a:p>
                      <a:pPr algn="r"/>
                      <a:r>
                        <a:rPr lang="en-US" sz="1200" dirty="0"/>
                        <a:t>3.5</a:t>
                      </a:r>
                    </a:p>
                  </a:txBody>
                  <a:tcPr/>
                </a:tc>
                <a:tc vMerge="1">
                  <a:txBody>
                    <a:bodyPr/>
                    <a:lstStyle/>
                    <a:p>
                      <a:endParaRPr lang="en-US" sz="1200" dirty="0"/>
                    </a:p>
                  </a:txBody>
                  <a:tcPr>
                    <a:noFill/>
                  </a:tcPr>
                </a:tc>
                <a:tc>
                  <a:txBody>
                    <a:bodyPr/>
                    <a:lstStyle/>
                    <a:p>
                      <a:pPr algn="r"/>
                      <a:r>
                        <a:rPr lang="en-US" sz="1200" dirty="0"/>
                        <a:t>0.3s</a:t>
                      </a:r>
                    </a:p>
                  </a:txBody>
                  <a:tcPr/>
                </a:tc>
                <a:tc>
                  <a:txBody>
                    <a:bodyPr/>
                    <a:lstStyle/>
                    <a:p>
                      <a:pPr algn="r"/>
                      <a:r>
                        <a:rPr lang="en-US" sz="1200" dirty="0"/>
                        <a:t>5m</a:t>
                      </a:r>
                    </a:p>
                  </a:txBody>
                  <a:tcPr/>
                </a:tc>
                <a:tc>
                  <a:txBody>
                    <a:bodyPr/>
                    <a:lstStyle/>
                    <a:p>
                      <a:pPr algn="r"/>
                      <a:r>
                        <a:rPr lang="en-US" sz="1200" dirty="0"/>
                        <a:t>80h</a:t>
                      </a:r>
                    </a:p>
                  </a:txBody>
                  <a:tcPr/>
                </a:tc>
                <a:tc>
                  <a:txBody>
                    <a:bodyPr/>
                    <a:lstStyle/>
                    <a:p>
                      <a:pPr algn="r"/>
                      <a:r>
                        <a:rPr lang="en-US" sz="1200" dirty="0"/>
                        <a:t>9y</a:t>
                      </a:r>
                    </a:p>
                  </a:txBody>
                  <a:tcPr/>
                </a:tc>
                <a:tc>
                  <a:txBody>
                    <a:bodyPr/>
                    <a:lstStyle/>
                    <a:p>
                      <a:pPr algn="r"/>
                      <a:r>
                        <a:rPr lang="en-US" sz="1200" dirty="0"/>
                        <a:t>9’000y</a:t>
                      </a:r>
                    </a:p>
                  </a:txBody>
                  <a:tcPr/>
                </a:tc>
                <a:extLst>
                  <a:ext uri="{0D108BD9-81ED-4DB2-BD59-A6C34878D82A}">
                    <a16:rowId xmlns:a16="http://schemas.microsoft.com/office/drawing/2014/main" val="942012983"/>
                  </a:ext>
                </a:extLst>
              </a:tr>
              <a:tr h="0">
                <a:tc>
                  <a:txBody>
                    <a:bodyPr/>
                    <a:lstStyle/>
                    <a:p>
                      <a:endParaRPr lang="en-US" sz="800" dirty="0"/>
                    </a:p>
                  </a:txBody>
                  <a:tcPr>
                    <a:noFill/>
                  </a:tcPr>
                </a:tc>
                <a:tc>
                  <a:txBody>
                    <a:bodyPr/>
                    <a:lstStyle/>
                    <a:p>
                      <a:pPr algn="r"/>
                      <a:endParaRPr lang="en-US" sz="800" dirty="0"/>
                    </a:p>
                  </a:txBody>
                  <a:tcPr>
                    <a:noFill/>
                  </a:tcPr>
                </a:tc>
                <a:tc vMerge="1">
                  <a:txBody>
                    <a:bodyPr/>
                    <a:lstStyle/>
                    <a:p>
                      <a:endParaRPr lang="en-US" sz="800" dirty="0"/>
                    </a:p>
                  </a:txBody>
                  <a:tcPr>
                    <a:noFill/>
                  </a:tcPr>
                </a:tc>
                <a:tc>
                  <a:txBody>
                    <a:bodyPr/>
                    <a:lstStyle/>
                    <a:p>
                      <a:pPr algn="r"/>
                      <a:endParaRPr lang="en-US" sz="800" dirty="0"/>
                    </a:p>
                  </a:txBody>
                  <a:tcPr>
                    <a:noFill/>
                  </a:tcPr>
                </a:tc>
                <a:tc>
                  <a:txBody>
                    <a:bodyPr/>
                    <a:lstStyle/>
                    <a:p>
                      <a:pPr algn="r"/>
                      <a:endParaRPr lang="en-US" sz="800" dirty="0"/>
                    </a:p>
                  </a:txBody>
                  <a:tcPr>
                    <a:noFill/>
                  </a:tcPr>
                </a:tc>
                <a:tc>
                  <a:txBody>
                    <a:bodyPr/>
                    <a:lstStyle/>
                    <a:p>
                      <a:pPr algn="r"/>
                      <a:endParaRPr lang="en-US" sz="800" dirty="0"/>
                    </a:p>
                  </a:txBody>
                  <a:tcPr>
                    <a:noFill/>
                  </a:tcPr>
                </a:tc>
                <a:tc>
                  <a:txBody>
                    <a:bodyPr/>
                    <a:lstStyle/>
                    <a:p>
                      <a:pPr algn="r"/>
                      <a:endParaRPr lang="en-US" sz="800" dirty="0"/>
                    </a:p>
                  </a:txBody>
                  <a:tcPr>
                    <a:noFill/>
                  </a:tcPr>
                </a:tc>
                <a:tc>
                  <a:txBody>
                    <a:bodyPr/>
                    <a:lstStyle/>
                    <a:p>
                      <a:pPr algn="r"/>
                      <a:endParaRPr lang="en-US" sz="800" dirty="0"/>
                    </a:p>
                  </a:txBody>
                  <a:tcPr>
                    <a:noFill/>
                  </a:tcPr>
                </a:tc>
                <a:extLst>
                  <a:ext uri="{0D108BD9-81ED-4DB2-BD59-A6C34878D82A}">
                    <a16:rowId xmlns:a16="http://schemas.microsoft.com/office/drawing/2014/main" val="995495434"/>
                  </a:ext>
                </a:extLst>
              </a:tr>
              <a:tr h="132564">
                <a:tc>
                  <a:txBody>
                    <a:bodyPr/>
                    <a:lstStyle/>
                    <a:p>
                      <a:r>
                        <a:rPr lang="en-US" sz="1200" dirty="0"/>
                        <a:t>USB 3.0</a:t>
                      </a:r>
                    </a:p>
                  </a:txBody>
                  <a:tcPr/>
                </a:tc>
                <a:tc>
                  <a:txBody>
                    <a:bodyPr/>
                    <a:lstStyle/>
                    <a:p>
                      <a:pPr algn="r"/>
                      <a:r>
                        <a:rPr lang="en-US" sz="1200" dirty="0"/>
                        <a:t>0.64</a:t>
                      </a:r>
                    </a:p>
                  </a:txBody>
                  <a:tcPr/>
                </a:tc>
                <a:tc vMerge="1">
                  <a:txBody>
                    <a:bodyPr/>
                    <a:lstStyle/>
                    <a:p>
                      <a:endParaRPr lang="en-US" sz="1200" dirty="0"/>
                    </a:p>
                  </a:txBody>
                  <a:tcPr>
                    <a:noFill/>
                  </a:tcPr>
                </a:tc>
                <a:tc>
                  <a:txBody>
                    <a:bodyPr/>
                    <a:lstStyle/>
                    <a:p>
                      <a:pPr algn="r"/>
                      <a:r>
                        <a:rPr lang="en-US" sz="1200" dirty="0"/>
                        <a:t>1.6s</a:t>
                      </a:r>
                    </a:p>
                  </a:txBody>
                  <a:tcPr/>
                </a:tc>
                <a:tc>
                  <a:txBody>
                    <a:bodyPr/>
                    <a:lstStyle/>
                    <a:p>
                      <a:pPr algn="r"/>
                      <a:r>
                        <a:rPr lang="en-US" sz="1200" dirty="0"/>
                        <a:t>26m</a:t>
                      </a:r>
                    </a:p>
                  </a:txBody>
                  <a:tcPr/>
                </a:tc>
                <a:tc>
                  <a:txBody>
                    <a:bodyPr/>
                    <a:lstStyle/>
                    <a:p>
                      <a:pPr algn="r"/>
                      <a:r>
                        <a:rPr lang="en-US" sz="1200" dirty="0"/>
                        <a:t>18d</a:t>
                      </a:r>
                    </a:p>
                  </a:txBody>
                  <a:tcPr/>
                </a:tc>
                <a:tc>
                  <a:txBody>
                    <a:bodyPr/>
                    <a:lstStyle/>
                    <a:p>
                      <a:pPr algn="r"/>
                      <a:r>
                        <a:rPr lang="en-US" sz="1200" dirty="0"/>
                        <a:t>50y</a:t>
                      </a:r>
                    </a:p>
                  </a:txBody>
                  <a:tcPr/>
                </a:tc>
                <a:tc>
                  <a:txBody>
                    <a:bodyPr/>
                    <a:lstStyle/>
                    <a:p>
                      <a:pPr algn="r"/>
                      <a:r>
                        <a:rPr lang="en-US" sz="1200" dirty="0"/>
                        <a:t>50’000y</a:t>
                      </a:r>
                    </a:p>
                  </a:txBody>
                  <a:tcPr/>
                </a:tc>
                <a:extLst>
                  <a:ext uri="{0D108BD9-81ED-4DB2-BD59-A6C34878D82A}">
                    <a16:rowId xmlns:a16="http://schemas.microsoft.com/office/drawing/2014/main" val="4179844392"/>
                  </a:ext>
                </a:extLst>
              </a:tr>
              <a:tr h="132564">
                <a:tc>
                  <a:txBody>
                    <a:bodyPr/>
                    <a:lstStyle/>
                    <a:p>
                      <a:r>
                        <a:rPr lang="en-US" sz="1200" dirty="0"/>
                        <a:t>PCI-E 2.0</a:t>
                      </a:r>
                    </a:p>
                  </a:txBody>
                  <a:tcPr/>
                </a:tc>
                <a:tc>
                  <a:txBody>
                    <a:bodyPr/>
                    <a:lstStyle/>
                    <a:p>
                      <a:pPr algn="r"/>
                      <a:r>
                        <a:rPr lang="en-US" sz="1200" dirty="0"/>
                        <a:t>4</a:t>
                      </a:r>
                    </a:p>
                  </a:txBody>
                  <a:tcPr/>
                </a:tc>
                <a:tc vMerge="1">
                  <a:txBody>
                    <a:bodyPr/>
                    <a:lstStyle/>
                    <a:p>
                      <a:endParaRPr lang="en-US" sz="1200" dirty="0"/>
                    </a:p>
                  </a:txBody>
                  <a:tcPr>
                    <a:noFill/>
                  </a:tcPr>
                </a:tc>
                <a:tc>
                  <a:txBody>
                    <a:bodyPr/>
                    <a:lstStyle/>
                    <a:p>
                      <a:pPr algn="r"/>
                      <a:r>
                        <a:rPr lang="en-US" sz="1200" dirty="0"/>
                        <a:t>0.3s</a:t>
                      </a:r>
                    </a:p>
                  </a:txBody>
                  <a:tcPr/>
                </a:tc>
                <a:tc>
                  <a:txBody>
                    <a:bodyPr/>
                    <a:lstStyle/>
                    <a:p>
                      <a:pPr algn="r"/>
                      <a:r>
                        <a:rPr lang="en-US" sz="1200" dirty="0"/>
                        <a:t>4m</a:t>
                      </a:r>
                    </a:p>
                  </a:txBody>
                  <a:tcPr/>
                </a:tc>
                <a:tc>
                  <a:txBody>
                    <a:bodyPr/>
                    <a:lstStyle/>
                    <a:p>
                      <a:pPr algn="r"/>
                      <a:r>
                        <a:rPr lang="en-US" sz="1200" dirty="0"/>
                        <a:t>70h</a:t>
                      </a:r>
                    </a:p>
                  </a:txBody>
                  <a:tcPr/>
                </a:tc>
                <a:tc>
                  <a:txBody>
                    <a:bodyPr/>
                    <a:lstStyle/>
                    <a:p>
                      <a:pPr algn="r"/>
                      <a:r>
                        <a:rPr lang="en-US" sz="1200" dirty="0"/>
                        <a:t>8y</a:t>
                      </a:r>
                    </a:p>
                  </a:txBody>
                  <a:tcPr/>
                </a:tc>
                <a:tc>
                  <a:txBody>
                    <a:bodyPr/>
                    <a:lstStyle/>
                    <a:p>
                      <a:pPr algn="r"/>
                      <a:r>
                        <a:rPr lang="en-US" sz="1200" dirty="0"/>
                        <a:t>7’900y</a:t>
                      </a:r>
                    </a:p>
                  </a:txBody>
                  <a:tcPr/>
                </a:tc>
                <a:extLst>
                  <a:ext uri="{0D108BD9-81ED-4DB2-BD59-A6C34878D82A}">
                    <a16:rowId xmlns:a16="http://schemas.microsoft.com/office/drawing/2014/main" val="3692012826"/>
                  </a:ext>
                </a:extLst>
              </a:tr>
              <a:tr h="132564">
                <a:tc>
                  <a:txBody>
                    <a:bodyPr/>
                    <a:lstStyle/>
                    <a:p>
                      <a:r>
                        <a:rPr lang="en-US" sz="1200" dirty="0"/>
                        <a:t>Ethernet 100GB</a:t>
                      </a:r>
                    </a:p>
                  </a:txBody>
                  <a:tcPr/>
                </a:tc>
                <a:tc>
                  <a:txBody>
                    <a:bodyPr/>
                    <a:lstStyle/>
                    <a:p>
                      <a:pPr algn="r"/>
                      <a:r>
                        <a:rPr lang="en-US" sz="1200" dirty="0"/>
                        <a:t>10</a:t>
                      </a:r>
                    </a:p>
                  </a:txBody>
                  <a:tcPr/>
                </a:tc>
                <a:tc vMerge="1">
                  <a:txBody>
                    <a:bodyPr/>
                    <a:lstStyle/>
                    <a:p>
                      <a:endParaRPr lang="en-US" sz="1200" dirty="0"/>
                    </a:p>
                  </a:txBody>
                  <a:tcPr>
                    <a:noFill/>
                  </a:tcPr>
                </a:tc>
                <a:tc>
                  <a:txBody>
                    <a:bodyPr/>
                    <a:lstStyle/>
                    <a:p>
                      <a:pPr algn="r"/>
                      <a:r>
                        <a:rPr lang="en-US" sz="1200" dirty="0"/>
                        <a:t>0.1s</a:t>
                      </a:r>
                    </a:p>
                  </a:txBody>
                  <a:tcPr/>
                </a:tc>
                <a:tc>
                  <a:txBody>
                    <a:bodyPr/>
                    <a:lstStyle/>
                    <a:p>
                      <a:pPr algn="r"/>
                      <a:r>
                        <a:rPr lang="en-US" sz="1200" dirty="0"/>
                        <a:t>100s</a:t>
                      </a:r>
                    </a:p>
                  </a:txBody>
                  <a:tcPr/>
                </a:tc>
                <a:tc>
                  <a:txBody>
                    <a:bodyPr/>
                    <a:lstStyle/>
                    <a:p>
                      <a:pPr algn="r"/>
                      <a:r>
                        <a:rPr lang="en-US" sz="1200" dirty="0"/>
                        <a:t>28h</a:t>
                      </a:r>
                    </a:p>
                  </a:txBody>
                  <a:tcPr/>
                </a:tc>
                <a:tc>
                  <a:txBody>
                    <a:bodyPr/>
                    <a:lstStyle/>
                    <a:p>
                      <a:pPr algn="r"/>
                      <a:r>
                        <a:rPr lang="en-US" sz="1200" dirty="0"/>
                        <a:t>3y</a:t>
                      </a:r>
                    </a:p>
                  </a:txBody>
                  <a:tcPr/>
                </a:tc>
                <a:tc>
                  <a:txBody>
                    <a:bodyPr/>
                    <a:lstStyle/>
                    <a:p>
                      <a:pPr algn="r"/>
                      <a:r>
                        <a:rPr lang="en-US" sz="1200" dirty="0"/>
                        <a:t>3’200y</a:t>
                      </a:r>
                    </a:p>
                  </a:txBody>
                  <a:tcPr/>
                </a:tc>
                <a:extLst>
                  <a:ext uri="{0D108BD9-81ED-4DB2-BD59-A6C34878D82A}">
                    <a16:rowId xmlns:a16="http://schemas.microsoft.com/office/drawing/2014/main" val="688515577"/>
                  </a:ext>
                </a:extLst>
              </a:tr>
              <a:tr h="132564">
                <a:tc>
                  <a:txBody>
                    <a:bodyPr/>
                    <a:lstStyle/>
                    <a:p>
                      <a:r>
                        <a:rPr lang="en-US" sz="1200" dirty="0" err="1"/>
                        <a:t>Fibre</a:t>
                      </a:r>
                      <a:r>
                        <a:rPr lang="en-US" sz="1200" dirty="0"/>
                        <a:t> 128GFC</a:t>
                      </a:r>
                    </a:p>
                  </a:txBody>
                  <a:tcPr/>
                </a:tc>
                <a:tc>
                  <a:txBody>
                    <a:bodyPr/>
                    <a:lstStyle/>
                    <a:p>
                      <a:pPr algn="r"/>
                      <a:r>
                        <a:rPr lang="en-US" sz="1200" dirty="0"/>
                        <a:t>13</a:t>
                      </a:r>
                    </a:p>
                  </a:txBody>
                  <a:tcPr/>
                </a:tc>
                <a:tc vMerge="1">
                  <a:txBody>
                    <a:bodyPr/>
                    <a:lstStyle/>
                    <a:p>
                      <a:endParaRPr lang="en-US" sz="1200" dirty="0"/>
                    </a:p>
                  </a:txBody>
                  <a:tcPr>
                    <a:noFill/>
                  </a:tcPr>
                </a:tc>
                <a:tc>
                  <a:txBody>
                    <a:bodyPr/>
                    <a:lstStyle/>
                    <a:p>
                      <a:pPr algn="r"/>
                      <a:r>
                        <a:rPr lang="en-US" sz="1200" dirty="0"/>
                        <a:t>0.08s</a:t>
                      </a:r>
                    </a:p>
                  </a:txBody>
                  <a:tcPr/>
                </a:tc>
                <a:tc>
                  <a:txBody>
                    <a:bodyPr/>
                    <a:lstStyle/>
                    <a:p>
                      <a:pPr algn="r"/>
                      <a:r>
                        <a:rPr lang="en-US" sz="1200" dirty="0"/>
                        <a:t>77s</a:t>
                      </a:r>
                    </a:p>
                  </a:txBody>
                  <a:tcPr/>
                </a:tc>
                <a:tc>
                  <a:txBody>
                    <a:bodyPr/>
                    <a:lstStyle/>
                    <a:p>
                      <a:pPr algn="r"/>
                      <a:r>
                        <a:rPr lang="en-US" sz="1200" dirty="0"/>
                        <a:t>22h</a:t>
                      </a:r>
                    </a:p>
                  </a:txBody>
                  <a:tcPr/>
                </a:tc>
                <a:tc>
                  <a:txBody>
                    <a:bodyPr/>
                    <a:lstStyle/>
                    <a:p>
                      <a:pPr algn="r"/>
                      <a:r>
                        <a:rPr lang="en-US" sz="1200" dirty="0"/>
                        <a:t>2.5y</a:t>
                      </a:r>
                    </a:p>
                  </a:txBody>
                  <a:tcPr/>
                </a:tc>
                <a:tc>
                  <a:txBody>
                    <a:bodyPr/>
                    <a:lstStyle/>
                    <a:p>
                      <a:pPr algn="r"/>
                      <a:r>
                        <a:rPr lang="en-US" sz="1200" dirty="0"/>
                        <a:t>2’400y</a:t>
                      </a:r>
                    </a:p>
                  </a:txBody>
                  <a:tcPr/>
                </a:tc>
                <a:extLst>
                  <a:ext uri="{0D108BD9-81ED-4DB2-BD59-A6C34878D82A}">
                    <a16:rowId xmlns:a16="http://schemas.microsoft.com/office/drawing/2014/main" val="1748631977"/>
                  </a:ext>
                </a:extLst>
              </a:tr>
              <a:tr h="132564">
                <a:tc>
                  <a:txBody>
                    <a:bodyPr/>
                    <a:lstStyle/>
                    <a:p>
                      <a:r>
                        <a:rPr lang="en-US" sz="1200" dirty="0"/>
                        <a:t>DE-CIX</a:t>
                      </a:r>
                    </a:p>
                  </a:txBody>
                  <a:tcPr/>
                </a:tc>
                <a:tc>
                  <a:txBody>
                    <a:bodyPr/>
                    <a:lstStyle/>
                    <a:p>
                      <a:pPr algn="r"/>
                      <a:r>
                        <a:rPr lang="en-US" sz="1200" dirty="0"/>
                        <a:t>700</a:t>
                      </a:r>
                    </a:p>
                  </a:txBody>
                  <a:tcPr/>
                </a:tc>
                <a:tc vMerge="1">
                  <a:txBody>
                    <a:bodyPr/>
                    <a:lstStyle/>
                    <a:p>
                      <a:endParaRPr lang="en-US" sz="1200" dirty="0"/>
                    </a:p>
                  </a:txBody>
                  <a:tcPr>
                    <a:noFill/>
                  </a:tcPr>
                </a:tc>
                <a:tc>
                  <a:txBody>
                    <a:bodyPr/>
                    <a:lstStyle/>
                    <a:p>
                      <a:pPr algn="r"/>
                      <a:r>
                        <a:rPr lang="en-US" sz="1200" dirty="0"/>
                        <a:t>1.4ms</a:t>
                      </a:r>
                    </a:p>
                  </a:txBody>
                  <a:tcPr/>
                </a:tc>
                <a:tc>
                  <a:txBody>
                    <a:bodyPr/>
                    <a:lstStyle/>
                    <a:p>
                      <a:pPr algn="r"/>
                      <a:r>
                        <a:rPr lang="en-US" sz="1200" dirty="0"/>
                        <a:t>1.4s</a:t>
                      </a:r>
                    </a:p>
                  </a:txBody>
                  <a:tcPr/>
                </a:tc>
                <a:tc>
                  <a:txBody>
                    <a:bodyPr/>
                    <a:lstStyle/>
                    <a:p>
                      <a:pPr algn="r"/>
                      <a:r>
                        <a:rPr lang="en-US" sz="1200" dirty="0"/>
                        <a:t>24m</a:t>
                      </a:r>
                    </a:p>
                  </a:txBody>
                  <a:tcPr/>
                </a:tc>
                <a:tc>
                  <a:txBody>
                    <a:bodyPr/>
                    <a:lstStyle/>
                    <a:p>
                      <a:pPr algn="r"/>
                      <a:r>
                        <a:rPr lang="en-US" sz="1200" dirty="0"/>
                        <a:t>16d</a:t>
                      </a:r>
                    </a:p>
                  </a:txBody>
                  <a:tcPr/>
                </a:tc>
                <a:tc>
                  <a:txBody>
                    <a:bodyPr/>
                    <a:lstStyle/>
                    <a:p>
                      <a:pPr algn="r"/>
                      <a:r>
                        <a:rPr lang="en-US" sz="1200" dirty="0"/>
                        <a:t>45y</a:t>
                      </a:r>
                    </a:p>
                  </a:txBody>
                  <a:tcPr/>
                </a:tc>
                <a:extLst>
                  <a:ext uri="{0D108BD9-81ED-4DB2-BD59-A6C34878D82A}">
                    <a16:rowId xmlns:a16="http://schemas.microsoft.com/office/drawing/2014/main" val="2338570739"/>
                  </a:ext>
                </a:extLst>
              </a:tr>
            </a:tbl>
          </a:graphicData>
        </a:graphic>
      </p:graphicFrame>
    </p:spTree>
    <p:extLst>
      <p:ext uri="{BB962C8B-B14F-4D97-AF65-F5344CB8AC3E}">
        <p14:creationId xmlns:p14="http://schemas.microsoft.com/office/powerpoint/2010/main" val="2162890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CF7EE5-78E6-65BE-DAA7-9119217200F4}"/>
              </a:ext>
            </a:extLst>
          </p:cNvPr>
          <p:cNvSpPr>
            <a:spLocks noGrp="1"/>
          </p:cNvSpPr>
          <p:nvPr>
            <p:ph type="body" sz="quarter" idx="4294967295"/>
          </p:nvPr>
        </p:nvSpPr>
        <p:spPr>
          <a:xfrm>
            <a:off x="0" y="1557338"/>
            <a:ext cx="4681538" cy="4968875"/>
          </a:xfrm>
          <a:prstGeom prst="rect">
            <a:avLst/>
          </a:prstGeom>
        </p:spPr>
        <p:txBody>
          <a:bodyPr/>
          <a:lstStyle/>
          <a:p>
            <a:pPr marL="182562" lvl="1" indent="0" algn="ctr">
              <a:buNone/>
            </a:pPr>
            <a:r>
              <a:rPr lang="en-US" sz="1200" b="1" dirty="0"/>
              <a:t>Offline processing</a:t>
            </a:r>
            <a:endParaRPr lang="en-US" sz="1200" dirty="0"/>
          </a:p>
        </p:txBody>
      </p:sp>
      <p:sp>
        <p:nvSpPr>
          <p:cNvPr id="7" name="Text Placeholder 6">
            <a:extLst>
              <a:ext uri="{FF2B5EF4-FFF2-40B4-BE49-F238E27FC236}">
                <a16:creationId xmlns:a16="http://schemas.microsoft.com/office/drawing/2014/main" id="{AFF38BCC-331B-5D2F-E1EC-262E38FB8EF5}"/>
              </a:ext>
            </a:extLst>
          </p:cNvPr>
          <p:cNvSpPr>
            <a:spLocks noGrp="1"/>
          </p:cNvSpPr>
          <p:nvPr>
            <p:ph type="body" sz="quarter" idx="4294967295"/>
          </p:nvPr>
        </p:nvSpPr>
        <p:spPr>
          <a:xfrm>
            <a:off x="5224463" y="1557338"/>
            <a:ext cx="4681537" cy="4965700"/>
          </a:xfrm>
          <a:prstGeom prst="rect">
            <a:avLst/>
          </a:prstGeom>
        </p:spPr>
        <p:txBody>
          <a:bodyPr/>
          <a:lstStyle/>
          <a:p>
            <a:pPr marL="182562" lvl="1" indent="0" algn="ctr">
              <a:buNone/>
            </a:pPr>
            <a:r>
              <a:rPr lang="en-US" sz="1200" b="1" dirty="0"/>
              <a:t>Online query answering</a:t>
            </a:r>
            <a:endParaRPr lang="en-US" sz="1200" dirty="0"/>
          </a:p>
          <a:p>
            <a:pPr algn="ctr"/>
            <a:endParaRPr lang="en-US" sz="1200" dirty="0"/>
          </a:p>
        </p:txBody>
      </p:sp>
      <p:sp>
        <p:nvSpPr>
          <p:cNvPr id="10" name="Rectangle 9">
            <a:extLst>
              <a:ext uri="{FF2B5EF4-FFF2-40B4-BE49-F238E27FC236}">
                <a16:creationId xmlns:a16="http://schemas.microsoft.com/office/drawing/2014/main" id="{989F258B-6019-3466-EB02-3E25119A3799}"/>
              </a:ext>
            </a:extLst>
          </p:cNvPr>
          <p:cNvSpPr/>
          <p:nvPr/>
        </p:nvSpPr>
        <p:spPr>
          <a:xfrm>
            <a:off x="4880992" y="76198"/>
            <a:ext cx="144016" cy="630239"/>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676767"/>
              </a:solidFill>
              <a:effectLst/>
              <a:latin typeface="Arial" pitchFamily="34" charset="0"/>
            </a:endParaRPr>
          </a:p>
        </p:txBody>
      </p:sp>
      <p:sp>
        <p:nvSpPr>
          <p:cNvPr id="13" name="Rectangle: Rounded Corners 12">
            <a:extLst>
              <a:ext uri="{FF2B5EF4-FFF2-40B4-BE49-F238E27FC236}">
                <a16:creationId xmlns:a16="http://schemas.microsoft.com/office/drawing/2014/main" id="{BCB6329A-14B7-4EE6-A5C1-17351BD82400}"/>
              </a:ext>
            </a:extLst>
          </p:cNvPr>
          <p:cNvSpPr/>
          <p:nvPr/>
        </p:nvSpPr>
        <p:spPr>
          <a:xfrm>
            <a:off x="776536" y="2060848"/>
            <a:ext cx="2971328"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data sources</a:t>
            </a:r>
          </a:p>
        </p:txBody>
      </p:sp>
      <p:pic>
        <p:nvPicPr>
          <p:cNvPr id="18" name="Picture 17">
            <a:extLst>
              <a:ext uri="{FF2B5EF4-FFF2-40B4-BE49-F238E27FC236}">
                <a16:creationId xmlns:a16="http://schemas.microsoft.com/office/drawing/2014/main" id="{FDFBF10C-CED9-0736-17F6-22973C32C241}"/>
              </a:ext>
            </a:extLst>
          </p:cNvPr>
          <p:cNvPicPr>
            <a:picLocks noChangeAspect="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2147" y="5326350"/>
            <a:ext cx="1501871" cy="1000363"/>
          </a:xfrm>
          <a:prstGeom prst="rect">
            <a:avLst/>
          </a:prstGeom>
        </p:spPr>
      </p:pic>
      <p:sp>
        <p:nvSpPr>
          <p:cNvPr id="31" name="Rectangle: Rounded Corners 30">
            <a:extLst>
              <a:ext uri="{FF2B5EF4-FFF2-40B4-BE49-F238E27FC236}">
                <a16:creationId xmlns:a16="http://schemas.microsoft.com/office/drawing/2014/main" id="{9F0C9F95-F5D3-3446-A37F-22F39AA684BF}"/>
              </a:ext>
            </a:extLst>
          </p:cNvPr>
          <p:cNvSpPr/>
          <p:nvPr/>
        </p:nvSpPr>
        <p:spPr>
          <a:xfrm>
            <a:off x="776536" y="2996952"/>
            <a:ext cx="2971328"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document analysis</a:t>
            </a:r>
          </a:p>
        </p:txBody>
      </p:sp>
      <p:cxnSp>
        <p:nvCxnSpPr>
          <p:cNvPr id="33" name="Straight Connector 32">
            <a:extLst>
              <a:ext uri="{FF2B5EF4-FFF2-40B4-BE49-F238E27FC236}">
                <a16:creationId xmlns:a16="http://schemas.microsoft.com/office/drawing/2014/main" id="{DBF2A31C-7E2A-0E60-CD7F-25CAFCABBFDE}"/>
              </a:ext>
            </a:extLst>
          </p:cNvPr>
          <p:cNvCxnSpPr/>
          <p:nvPr/>
        </p:nvCxnSpPr>
        <p:spPr bwMode="auto">
          <a:xfrm>
            <a:off x="1071632" y="2365124"/>
            <a:ext cx="0" cy="847852"/>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FF41A54C-722C-1E5F-4BBF-773159CBA13B}"/>
              </a:ext>
            </a:extLst>
          </p:cNvPr>
          <p:cNvCxnSpPr/>
          <p:nvPr/>
        </p:nvCxnSpPr>
        <p:spPr bwMode="auto">
          <a:xfrm>
            <a:off x="1466945" y="2365124"/>
            <a:ext cx="0" cy="847852"/>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a:extLst>
              <a:ext uri="{FF2B5EF4-FFF2-40B4-BE49-F238E27FC236}">
                <a16:creationId xmlns:a16="http://schemas.microsoft.com/office/drawing/2014/main" id="{110D7C93-1A44-7A7A-AC03-57793DE55365}"/>
              </a:ext>
            </a:extLst>
          </p:cNvPr>
          <p:cNvCxnSpPr/>
          <p:nvPr/>
        </p:nvCxnSpPr>
        <p:spPr bwMode="auto">
          <a:xfrm>
            <a:off x="3027784" y="2365124"/>
            <a:ext cx="0" cy="847852"/>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209EE925-C3DF-3E57-9EEA-C5839AE3C1DC}"/>
              </a:ext>
            </a:extLst>
          </p:cNvPr>
          <p:cNvCxnSpPr/>
          <p:nvPr/>
        </p:nvCxnSpPr>
        <p:spPr bwMode="auto">
          <a:xfrm>
            <a:off x="3459832" y="2365124"/>
            <a:ext cx="0" cy="847852"/>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Connector: Elbow 37">
            <a:extLst>
              <a:ext uri="{FF2B5EF4-FFF2-40B4-BE49-F238E27FC236}">
                <a16:creationId xmlns:a16="http://schemas.microsoft.com/office/drawing/2014/main" id="{C5A3536D-3A15-0E11-7E60-6B4C8E1B254A}"/>
              </a:ext>
            </a:extLst>
          </p:cNvPr>
          <p:cNvCxnSpPr>
            <a:cxnSpLocks/>
            <a:stCxn id="13" idx="3"/>
          </p:cNvCxnSpPr>
          <p:nvPr/>
        </p:nvCxnSpPr>
        <p:spPr bwMode="auto">
          <a:xfrm>
            <a:off x="3747864" y="2276872"/>
            <a:ext cx="840758" cy="3168352"/>
          </a:xfrm>
          <a:prstGeom prst="bentConnector2">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a:extLst>
              <a:ext uri="{FF2B5EF4-FFF2-40B4-BE49-F238E27FC236}">
                <a16:creationId xmlns:a16="http://schemas.microsoft.com/office/drawing/2014/main" id="{4AFF42FE-ADD9-658B-3A9B-1F2C00AC5E00}"/>
              </a:ext>
            </a:extLst>
          </p:cNvPr>
          <p:cNvSpPr txBox="1"/>
          <p:nvPr/>
        </p:nvSpPr>
        <p:spPr>
          <a:xfrm>
            <a:off x="4016896" y="2102733"/>
            <a:ext cx="503911"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mn-lt"/>
              </a:rPr>
              <a:t>metadata</a:t>
            </a:r>
          </a:p>
        </p:txBody>
      </p:sp>
      <p:sp>
        <p:nvSpPr>
          <p:cNvPr id="40" name="Rectangle: Rounded Corners 39">
            <a:extLst>
              <a:ext uri="{FF2B5EF4-FFF2-40B4-BE49-F238E27FC236}">
                <a16:creationId xmlns:a16="http://schemas.microsoft.com/office/drawing/2014/main" id="{A3A3D140-08CA-1F11-C364-7A45C8E386ED}"/>
              </a:ext>
            </a:extLst>
          </p:cNvPr>
          <p:cNvSpPr/>
          <p:nvPr/>
        </p:nvSpPr>
        <p:spPr>
          <a:xfrm>
            <a:off x="776536" y="3933056"/>
            <a:ext cx="2971328"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feature extraction</a:t>
            </a:r>
          </a:p>
        </p:txBody>
      </p:sp>
      <p:cxnSp>
        <p:nvCxnSpPr>
          <p:cNvPr id="41" name="Straight Connector 40">
            <a:extLst>
              <a:ext uri="{FF2B5EF4-FFF2-40B4-BE49-F238E27FC236}">
                <a16:creationId xmlns:a16="http://schemas.microsoft.com/office/drawing/2014/main" id="{EBF49851-CEAA-C514-0101-61B202215080}"/>
              </a:ext>
            </a:extLst>
          </p:cNvPr>
          <p:cNvCxnSpPr/>
          <p:nvPr/>
        </p:nvCxnSpPr>
        <p:spPr bwMode="auto">
          <a:xfrm>
            <a:off x="1071632" y="3179579"/>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1E65D2E4-2E80-ACEA-6238-AD1C2EEEBB57}"/>
              </a:ext>
            </a:extLst>
          </p:cNvPr>
          <p:cNvCxnSpPr/>
          <p:nvPr/>
        </p:nvCxnSpPr>
        <p:spPr bwMode="auto">
          <a:xfrm>
            <a:off x="1466945" y="3179579"/>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a:extLst>
              <a:ext uri="{FF2B5EF4-FFF2-40B4-BE49-F238E27FC236}">
                <a16:creationId xmlns:a16="http://schemas.microsoft.com/office/drawing/2014/main" id="{82331D0A-6137-78EB-FF0D-F25FCFA251A7}"/>
              </a:ext>
            </a:extLst>
          </p:cNvPr>
          <p:cNvCxnSpPr/>
          <p:nvPr/>
        </p:nvCxnSpPr>
        <p:spPr bwMode="auto">
          <a:xfrm>
            <a:off x="3027784" y="3179579"/>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70D45EE8-4F97-0ACD-2548-38E3515969F4}"/>
              </a:ext>
            </a:extLst>
          </p:cNvPr>
          <p:cNvCxnSpPr/>
          <p:nvPr/>
        </p:nvCxnSpPr>
        <p:spPr bwMode="auto">
          <a:xfrm>
            <a:off x="3459832" y="3179579"/>
            <a:ext cx="9625"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60">
            <a:extLst>
              <a:ext uri="{FF2B5EF4-FFF2-40B4-BE49-F238E27FC236}">
                <a16:creationId xmlns:a16="http://schemas.microsoft.com/office/drawing/2014/main" id="{DDC01E59-E798-3CEA-09DD-732974E1A6E9}"/>
              </a:ext>
            </a:extLst>
          </p:cNvPr>
          <p:cNvSpPr txBox="1"/>
          <p:nvPr/>
        </p:nvSpPr>
        <p:spPr>
          <a:xfrm>
            <a:off x="4017588" y="3033406"/>
            <a:ext cx="503911"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mn-lt"/>
              </a:rPr>
              <a:t>metadata</a:t>
            </a:r>
          </a:p>
        </p:txBody>
      </p:sp>
      <p:cxnSp>
        <p:nvCxnSpPr>
          <p:cNvPr id="64" name="Straight Connector 63">
            <a:extLst>
              <a:ext uri="{FF2B5EF4-FFF2-40B4-BE49-F238E27FC236}">
                <a16:creationId xmlns:a16="http://schemas.microsoft.com/office/drawing/2014/main" id="{1E37F84B-E5EC-73D1-375F-7CCB178333B3}"/>
              </a:ext>
            </a:extLst>
          </p:cNvPr>
          <p:cNvCxnSpPr>
            <a:cxnSpLocks/>
            <a:stCxn id="31" idx="3"/>
          </p:cNvCxnSpPr>
          <p:nvPr/>
        </p:nvCxnSpPr>
        <p:spPr bwMode="auto">
          <a:xfrm>
            <a:off x="3747864" y="3212976"/>
            <a:ext cx="840758" cy="0"/>
          </a:xfrm>
          <a:prstGeom prst="line">
            <a:avLst/>
          </a:prstGeom>
          <a:solidFill>
            <a:schemeClr val="accent1"/>
          </a:solidFill>
          <a:ln w="63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5A53F267-671D-FEAB-9DF1-49C9C21E2529}"/>
              </a:ext>
            </a:extLst>
          </p:cNvPr>
          <p:cNvSpPr txBox="1"/>
          <p:nvPr/>
        </p:nvSpPr>
        <p:spPr>
          <a:xfrm>
            <a:off x="4017588" y="3971667"/>
            <a:ext cx="446203"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mn-lt"/>
              </a:rPr>
              <a:t>features</a:t>
            </a:r>
          </a:p>
        </p:txBody>
      </p:sp>
      <p:cxnSp>
        <p:nvCxnSpPr>
          <p:cNvPr id="68" name="Straight Connector 67">
            <a:extLst>
              <a:ext uri="{FF2B5EF4-FFF2-40B4-BE49-F238E27FC236}">
                <a16:creationId xmlns:a16="http://schemas.microsoft.com/office/drawing/2014/main" id="{67298C55-F60D-4005-BFAD-FAAE0B88B123}"/>
              </a:ext>
            </a:extLst>
          </p:cNvPr>
          <p:cNvCxnSpPr>
            <a:cxnSpLocks/>
            <a:stCxn id="40" idx="3"/>
          </p:cNvCxnSpPr>
          <p:nvPr/>
        </p:nvCxnSpPr>
        <p:spPr bwMode="auto">
          <a:xfrm>
            <a:off x="3747864" y="4149080"/>
            <a:ext cx="840758" cy="2157"/>
          </a:xfrm>
          <a:prstGeom prst="line">
            <a:avLst/>
          </a:prstGeom>
          <a:solidFill>
            <a:schemeClr val="accent1"/>
          </a:solidFill>
          <a:ln w="63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Rectangle: Rounded Corners 72">
            <a:extLst>
              <a:ext uri="{FF2B5EF4-FFF2-40B4-BE49-F238E27FC236}">
                <a16:creationId xmlns:a16="http://schemas.microsoft.com/office/drawing/2014/main" id="{678D23A9-9C82-7543-7E79-BF1B02A617AB}"/>
              </a:ext>
            </a:extLst>
          </p:cNvPr>
          <p:cNvSpPr/>
          <p:nvPr/>
        </p:nvSpPr>
        <p:spPr>
          <a:xfrm>
            <a:off x="776536" y="4869160"/>
            <a:ext cx="2971328"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ranking &amp; scoring</a:t>
            </a:r>
          </a:p>
        </p:txBody>
      </p:sp>
      <p:cxnSp>
        <p:nvCxnSpPr>
          <p:cNvPr id="74" name="Straight Connector 73">
            <a:extLst>
              <a:ext uri="{FF2B5EF4-FFF2-40B4-BE49-F238E27FC236}">
                <a16:creationId xmlns:a16="http://schemas.microsoft.com/office/drawing/2014/main" id="{88E640C9-2A1D-D183-15E1-34DCD1CCC6E2}"/>
              </a:ext>
            </a:extLst>
          </p:cNvPr>
          <p:cNvCxnSpPr/>
          <p:nvPr/>
        </p:nvCxnSpPr>
        <p:spPr bwMode="auto">
          <a:xfrm>
            <a:off x="1071632" y="4115683"/>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BA25EAB7-67EE-7407-A5E8-63F311F8CA1A}"/>
              </a:ext>
            </a:extLst>
          </p:cNvPr>
          <p:cNvCxnSpPr/>
          <p:nvPr/>
        </p:nvCxnSpPr>
        <p:spPr bwMode="auto">
          <a:xfrm>
            <a:off x="1466945" y="4115683"/>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FC60A977-495A-1108-3F41-3C98B043B734}"/>
              </a:ext>
            </a:extLst>
          </p:cNvPr>
          <p:cNvCxnSpPr/>
          <p:nvPr/>
        </p:nvCxnSpPr>
        <p:spPr bwMode="auto">
          <a:xfrm>
            <a:off x="3027784" y="4115683"/>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CCCD653C-5949-80F5-7720-87E6AEF8E740}"/>
              </a:ext>
            </a:extLst>
          </p:cNvPr>
          <p:cNvCxnSpPr/>
          <p:nvPr/>
        </p:nvCxnSpPr>
        <p:spPr bwMode="auto">
          <a:xfrm>
            <a:off x="3459832" y="4115683"/>
            <a:ext cx="9625"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Box 77">
            <a:extLst>
              <a:ext uri="{FF2B5EF4-FFF2-40B4-BE49-F238E27FC236}">
                <a16:creationId xmlns:a16="http://schemas.microsoft.com/office/drawing/2014/main" id="{DBA16546-B2A3-B5E0-FDF4-C19FEECCB6FF}"/>
              </a:ext>
            </a:extLst>
          </p:cNvPr>
          <p:cNvSpPr txBox="1"/>
          <p:nvPr/>
        </p:nvSpPr>
        <p:spPr>
          <a:xfrm>
            <a:off x="4085542" y="4889370"/>
            <a:ext cx="375671"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mn-lt"/>
              </a:rPr>
              <a:t>scores</a:t>
            </a:r>
          </a:p>
        </p:txBody>
      </p:sp>
      <p:cxnSp>
        <p:nvCxnSpPr>
          <p:cNvPr id="79" name="Straight Connector 78">
            <a:extLst>
              <a:ext uri="{FF2B5EF4-FFF2-40B4-BE49-F238E27FC236}">
                <a16:creationId xmlns:a16="http://schemas.microsoft.com/office/drawing/2014/main" id="{8CB1FD59-8525-7B02-5749-37E5A029A754}"/>
              </a:ext>
            </a:extLst>
          </p:cNvPr>
          <p:cNvCxnSpPr>
            <a:cxnSpLocks/>
          </p:cNvCxnSpPr>
          <p:nvPr/>
        </p:nvCxnSpPr>
        <p:spPr bwMode="auto">
          <a:xfrm>
            <a:off x="3760278" y="5066783"/>
            <a:ext cx="821758" cy="2157"/>
          </a:xfrm>
          <a:prstGeom prst="line">
            <a:avLst/>
          </a:prstGeom>
          <a:solidFill>
            <a:schemeClr val="accent1"/>
          </a:solidFill>
          <a:ln w="635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TextBox 79">
            <a:extLst>
              <a:ext uri="{FF2B5EF4-FFF2-40B4-BE49-F238E27FC236}">
                <a16:creationId xmlns:a16="http://schemas.microsoft.com/office/drawing/2014/main" id="{60552818-1928-54A6-7FF5-CCB0961BDA81}"/>
              </a:ext>
            </a:extLst>
          </p:cNvPr>
          <p:cNvSpPr txBox="1"/>
          <p:nvPr/>
        </p:nvSpPr>
        <p:spPr>
          <a:xfrm>
            <a:off x="4582232" y="6255363"/>
            <a:ext cx="713904" cy="195814"/>
          </a:xfrm>
          <a:prstGeom prst="rect">
            <a:avLst/>
          </a:prstGeom>
          <a:solidFill>
            <a:schemeClr val="bg1">
              <a:lumMod val="95000"/>
            </a:schemeClr>
          </a:solidFill>
          <a:ln w="12700">
            <a:noFill/>
          </a:ln>
        </p:spPr>
        <p:txBody>
          <a:bodyPr wrap="none" lIns="36000" tIns="36000" rIns="36000" bIns="36000" rtlCol="0">
            <a:spAutoFit/>
          </a:bodyPr>
          <a:lstStyle/>
          <a:p>
            <a:pPr algn="l"/>
            <a:r>
              <a:rPr lang="en-US" sz="800" dirty="0">
                <a:solidFill>
                  <a:schemeClr val="tx1"/>
                </a:solidFill>
                <a:latin typeface="+mn-lt"/>
              </a:rPr>
              <a:t>retrieval index</a:t>
            </a:r>
            <a:endParaRPr lang="en-US" sz="800" b="0" dirty="0">
              <a:solidFill>
                <a:schemeClr val="tx1"/>
              </a:solidFill>
              <a:latin typeface="+mn-lt"/>
            </a:endParaRPr>
          </a:p>
        </p:txBody>
      </p:sp>
      <p:sp>
        <p:nvSpPr>
          <p:cNvPr id="81" name="Rectangle: Rounded Corners 80">
            <a:extLst>
              <a:ext uri="{FF2B5EF4-FFF2-40B4-BE49-F238E27FC236}">
                <a16:creationId xmlns:a16="http://schemas.microsoft.com/office/drawing/2014/main" id="{02035286-7A49-9EFB-0A06-688D73C34B62}"/>
              </a:ext>
            </a:extLst>
          </p:cNvPr>
          <p:cNvSpPr/>
          <p:nvPr/>
        </p:nvSpPr>
        <p:spPr>
          <a:xfrm>
            <a:off x="2720752" y="5661248"/>
            <a:ext cx="948518"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r>
              <a:rPr lang="en-US" sz="800" dirty="0">
                <a:solidFill>
                  <a:schemeClr val="tx1"/>
                </a:solidFill>
              </a:rPr>
              <a:t>optimization &amp; </a:t>
            </a:r>
            <a:br>
              <a:rPr lang="en-US" sz="800" dirty="0">
                <a:solidFill>
                  <a:schemeClr val="tx1"/>
                </a:solidFill>
              </a:rPr>
            </a:br>
            <a:r>
              <a:rPr lang="en-US" sz="800" dirty="0">
                <a:solidFill>
                  <a:schemeClr val="tx1"/>
                </a:solidFill>
              </a:rPr>
              <a:t>scaling</a:t>
            </a:r>
          </a:p>
        </p:txBody>
      </p:sp>
      <p:cxnSp>
        <p:nvCxnSpPr>
          <p:cNvPr id="82" name="Connector: Elbow 81">
            <a:extLst>
              <a:ext uri="{FF2B5EF4-FFF2-40B4-BE49-F238E27FC236}">
                <a16:creationId xmlns:a16="http://schemas.microsoft.com/office/drawing/2014/main" id="{93A10DC8-AC05-572E-AAAA-69C031C2B8A6}"/>
              </a:ext>
            </a:extLst>
          </p:cNvPr>
          <p:cNvCxnSpPr>
            <a:cxnSpLocks/>
            <a:stCxn id="81" idx="3"/>
          </p:cNvCxnSpPr>
          <p:nvPr/>
        </p:nvCxnSpPr>
        <p:spPr bwMode="auto">
          <a:xfrm>
            <a:off x="3669270" y="5877272"/>
            <a:ext cx="573947" cy="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ectangle: Rounded Corners 87">
            <a:extLst>
              <a:ext uri="{FF2B5EF4-FFF2-40B4-BE49-F238E27FC236}">
                <a16:creationId xmlns:a16="http://schemas.microsoft.com/office/drawing/2014/main" id="{DBBC61C1-B6C1-532F-733F-8D455D465806}"/>
              </a:ext>
            </a:extLst>
          </p:cNvPr>
          <p:cNvSpPr/>
          <p:nvPr/>
        </p:nvSpPr>
        <p:spPr>
          <a:xfrm>
            <a:off x="6321152" y="2060848"/>
            <a:ext cx="2501279"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query: best song by “The Beatles”</a:t>
            </a:r>
          </a:p>
        </p:txBody>
      </p:sp>
      <p:sp>
        <p:nvSpPr>
          <p:cNvPr id="89" name="Rectangle: Rounded Corners 88">
            <a:extLst>
              <a:ext uri="{FF2B5EF4-FFF2-40B4-BE49-F238E27FC236}">
                <a16:creationId xmlns:a16="http://schemas.microsoft.com/office/drawing/2014/main" id="{7758D6B2-8941-8AF7-012A-C23634316BEE}"/>
              </a:ext>
            </a:extLst>
          </p:cNvPr>
          <p:cNvSpPr/>
          <p:nvPr/>
        </p:nvSpPr>
        <p:spPr>
          <a:xfrm>
            <a:off x="6321152" y="2996952"/>
            <a:ext cx="2501279"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query parsing &amp; analysis</a:t>
            </a:r>
          </a:p>
        </p:txBody>
      </p:sp>
      <p:sp>
        <p:nvSpPr>
          <p:cNvPr id="90" name="Rectangle: Rounded Corners 89">
            <a:extLst>
              <a:ext uri="{FF2B5EF4-FFF2-40B4-BE49-F238E27FC236}">
                <a16:creationId xmlns:a16="http://schemas.microsoft.com/office/drawing/2014/main" id="{A563C59B-6CC1-06B8-15B3-DB5AEE8FBCC6}"/>
              </a:ext>
            </a:extLst>
          </p:cNvPr>
          <p:cNvSpPr/>
          <p:nvPr/>
        </p:nvSpPr>
        <p:spPr>
          <a:xfrm>
            <a:off x="6321152" y="3933056"/>
            <a:ext cx="2501279"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800" dirty="0">
                <a:solidFill>
                  <a:schemeClr val="tx1"/>
                </a:solidFill>
              </a:rPr>
              <a:t>retrieval &amp; ranking</a:t>
            </a:r>
            <a:endParaRPr kumimoji="0" lang="en-US" sz="800" b="0" i="0" u="none" strike="noStrike" cap="none" normalizeH="0" baseline="0" dirty="0">
              <a:ln>
                <a:noFill/>
              </a:ln>
              <a:solidFill>
                <a:schemeClr val="tx1"/>
              </a:solidFill>
              <a:effectLst/>
              <a:latin typeface="Arial" pitchFamily="34" charset="0"/>
            </a:endParaRPr>
          </a:p>
        </p:txBody>
      </p:sp>
      <p:sp>
        <p:nvSpPr>
          <p:cNvPr id="91" name="Rectangle: Rounded Corners 90">
            <a:extLst>
              <a:ext uri="{FF2B5EF4-FFF2-40B4-BE49-F238E27FC236}">
                <a16:creationId xmlns:a16="http://schemas.microsoft.com/office/drawing/2014/main" id="{5560158B-F52A-46B5-CD98-F4CEFC36D73D}"/>
              </a:ext>
            </a:extLst>
          </p:cNvPr>
          <p:cNvSpPr/>
          <p:nvPr/>
        </p:nvSpPr>
        <p:spPr>
          <a:xfrm>
            <a:off x="6321152" y="4869160"/>
            <a:ext cx="2501279" cy="432048"/>
          </a:xfrm>
          <a:prstGeom prst="roundRect">
            <a:avLst/>
          </a:prstGeom>
          <a:solidFill>
            <a:schemeClr val="accent1">
              <a:lumMod val="20000"/>
              <a:lumOff val="80000"/>
            </a:schemeClr>
          </a:solidFill>
          <a:ln w="12700">
            <a:solidFill>
              <a:schemeClr val="accent1">
                <a:lumMod val="75000"/>
              </a:schemeClr>
            </a:solidFill>
          </a:ln>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rPr>
              <a:t>result presentation</a:t>
            </a:r>
          </a:p>
        </p:txBody>
      </p:sp>
      <p:cxnSp>
        <p:nvCxnSpPr>
          <p:cNvPr id="93" name="Connector: Elbow 92">
            <a:extLst>
              <a:ext uri="{FF2B5EF4-FFF2-40B4-BE49-F238E27FC236}">
                <a16:creationId xmlns:a16="http://schemas.microsoft.com/office/drawing/2014/main" id="{E97892B7-CD70-6BBE-B157-16C0AB8EE979}"/>
              </a:ext>
            </a:extLst>
          </p:cNvPr>
          <p:cNvCxnSpPr>
            <a:cxnSpLocks/>
            <a:stCxn id="91" idx="3"/>
            <a:endCxn id="88" idx="3"/>
          </p:cNvCxnSpPr>
          <p:nvPr/>
        </p:nvCxnSpPr>
        <p:spPr bwMode="auto">
          <a:xfrm flipV="1">
            <a:off x="8822431" y="2276872"/>
            <a:ext cx="12700" cy="2808312"/>
          </a:xfrm>
          <a:prstGeom prst="bentConnector3">
            <a:avLst>
              <a:gd name="adj1" fmla="val 1800000"/>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6" name="TextBox 95">
            <a:extLst>
              <a:ext uri="{FF2B5EF4-FFF2-40B4-BE49-F238E27FC236}">
                <a16:creationId xmlns:a16="http://schemas.microsoft.com/office/drawing/2014/main" id="{D2A10AAB-30D2-B76E-8E1E-2E469B2BA4D7}"/>
              </a:ext>
            </a:extLst>
          </p:cNvPr>
          <p:cNvSpPr txBox="1"/>
          <p:nvPr/>
        </p:nvSpPr>
        <p:spPr>
          <a:xfrm rot="5400000">
            <a:off x="8667943" y="3583121"/>
            <a:ext cx="1340679"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mn-lt"/>
              </a:rPr>
              <a:t>query refinement &amp; iterat</a:t>
            </a:r>
            <a:r>
              <a:rPr lang="en-US" sz="800" dirty="0">
                <a:solidFill>
                  <a:schemeClr val="tx1"/>
                </a:solidFill>
                <a:latin typeface="+mn-lt"/>
              </a:rPr>
              <a:t>ion</a:t>
            </a:r>
            <a:endParaRPr lang="en-US" sz="800" b="0" dirty="0">
              <a:solidFill>
                <a:schemeClr val="tx1"/>
              </a:solidFill>
              <a:latin typeface="+mn-lt"/>
            </a:endParaRPr>
          </a:p>
        </p:txBody>
      </p:sp>
      <p:cxnSp>
        <p:nvCxnSpPr>
          <p:cNvPr id="97" name="Straight Connector 96">
            <a:extLst>
              <a:ext uri="{FF2B5EF4-FFF2-40B4-BE49-F238E27FC236}">
                <a16:creationId xmlns:a16="http://schemas.microsoft.com/office/drawing/2014/main" id="{32AA5C26-5791-F64F-EF2F-F9A1572576D5}"/>
              </a:ext>
            </a:extLst>
          </p:cNvPr>
          <p:cNvCxnSpPr/>
          <p:nvPr/>
        </p:nvCxnSpPr>
        <p:spPr bwMode="auto">
          <a:xfrm>
            <a:off x="8481392" y="2298547"/>
            <a:ext cx="0" cy="920305"/>
          </a:xfrm>
          <a:prstGeom prst="line">
            <a:avLst/>
          </a:prstGeom>
          <a:solidFill>
            <a:schemeClr val="accent1"/>
          </a:solidFill>
          <a:ln w="19050" cap="rnd" cmpd="sng" algn="ctr">
            <a:solidFill>
              <a:srgbClr val="0070C0"/>
            </a:solidFill>
            <a:prstDash val="solid"/>
            <a:round/>
            <a:headEnd type="oval" w="lg" len="lg"/>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79545A2B-3493-3A54-298E-5CAA4590C855}"/>
              </a:ext>
            </a:extLst>
          </p:cNvPr>
          <p:cNvCxnSpPr/>
          <p:nvPr/>
        </p:nvCxnSpPr>
        <p:spPr bwMode="auto">
          <a:xfrm>
            <a:off x="8481392" y="3185455"/>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8652D47F-B114-1728-8ED5-2D3467267764}"/>
              </a:ext>
            </a:extLst>
          </p:cNvPr>
          <p:cNvCxnSpPr/>
          <p:nvPr/>
        </p:nvCxnSpPr>
        <p:spPr bwMode="auto">
          <a:xfrm>
            <a:off x="8481392" y="4121559"/>
            <a:ext cx="0" cy="969501"/>
          </a:xfrm>
          <a:prstGeom prst="line">
            <a:avLst/>
          </a:prstGeom>
          <a:solidFill>
            <a:schemeClr val="accent1"/>
          </a:solidFill>
          <a:ln w="19050" cap="rnd" cmpd="sng" algn="ctr">
            <a:solidFill>
              <a:srgbClr val="0070C0"/>
            </a:solidFill>
            <a:prstDash val="solid"/>
            <a:round/>
            <a:headEnd type="none" w="sm" len="sm"/>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Arrow Connector 105">
            <a:extLst>
              <a:ext uri="{FF2B5EF4-FFF2-40B4-BE49-F238E27FC236}">
                <a16:creationId xmlns:a16="http://schemas.microsoft.com/office/drawing/2014/main" id="{CA69B355-6520-538D-A2F5-56D5CBA7BF2E}"/>
              </a:ext>
            </a:extLst>
          </p:cNvPr>
          <p:cNvCxnSpPr>
            <a:stCxn id="13" idx="2"/>
            <a:endCxn id="31" idx="0"/>
          </p:cNvCxnSpPr>
          <p:nvPr/>
        </p:nvCxnSpPr>
        <p:spPr bwMode="auto">
          <a:xfrm>
            <a:off x="2262200" y="2492896"/>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Straight Arrow Connector 106">
            <a:extLst>
              <a:ext uri="{FF2B5EF4-FFF2-40B4-BE49-F238E27FC236}">
                <a16:creationId xmlns:a16="http://schemas.microsoft.com/office/drawing/2014/main" id="{BCD58349-B04F-C98B-1D76-30228A13E13A}"/>
              </a:ext>
            </a:extLst>
          </p:cNvPr>
          <p:cNvCxnSpPr>
            <a:stCxn id="31" idx="2"/>
            <a:endCxn id="40" idx="0"/>
          </p:cNvCxnSpPr>
          <p:nvPr/>
        </p:nvCxnSpPr>
        <p:spPr bwMode="auto">
          <a:xfrm>
            <a:off x="2262200" y="3429000"/>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Arrow Connector 107">
            <a:extLst>
              <a:ext uri="{FF2B5EF4-FFF2-40B4-BE49-F238E27FC236}">
                <a16:creationId xmlns:a16="http://schemas.microsoft.com/office/drawing/2014/main" id="{B1CC19F9-D5F2-C605-B735-12200184BF01}"/>
              </a:ext>
            </a:extLst>
          </p:cNvPr>
          <p:cNvCxnSpPr>
            <a:stCxn id="40" idx="2"/>
            <a:endCxn id="73" idx="0"/>
          </p:cNvCxnSpPr>
          <p:nvPr/>
        </p:nvCxnSpPr>
        <p:spPr bwMode="auto">
          <a:xfrm>
            <a:off x="2262200" y="4365104"/>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Arrow Connector 108">
            <a:extLst>
              <a:ext uri="{FF2B5EF4-FFF2-40B4-BE49-F238E27FC236}">
                <a16:creationId xmlns:a16="http://schemas.microsoft.com/office/drawing/2014/main" id="{0FE10F50-EC72-38C5-5BCC-F7FD0D8B4B0F}"/>
              </a:ext>
            </a:extLst>
          </p:cNvPr>
          <p:cNvCxnSpPr>
            <a:cxnSpLocks/>
            <a:stCxn id="88" idx="2"/>
            <a:endCxn id="89" idx="0"/>
          </p:cNvCxnSpPr>
          <p:nvPr/>
        </p:nvCxnSpPr>
        <p:spPr bwMode="auto">
          <a:xfrm>
            <a:off x="7571792" y="2492896"/>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Arrow Connector 109">
            <a:extLst>
              <a:ext uri="{FF2B5EF4-FFF2-40B4-BE49-F238E27FC236}">
                <a16:creationId xmlns:a16="http://schemas.microsoft.com/office/drawing/2014/main" id="{63E8DA04-6661-5BA0-76EB-EBB1FF586311}"/>
              </a:ext>
            </a:extLst>
          </p:cNvPr>
          <p:cNvCxnSpPr>
            <a:cxnSpLocks/>
            <a:stCxn id="89" idx="2"/>
            <a:endCxn id="90" idx="0"/>
          </p:cNvCxnSpPr>
          <p:nvPr/>
        </p:nvCxnSpPr>
        <p:spPr bwMode="auto">
          <a:xfrm>
            <a:off x="7571792" y="3429000"/>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Arrow Connector 110">
            <a:extLst>
              <a:ext uri="{FF2B5EF4-FFF2-40B4-BE49-F238E27FC236}">
                <a16:creationId xmlns:a16="http://schemas.microsoft.com/office/drawing/2014/main" id="{84D7F0EB-D770-EB85-73CB-CA9A24AC9C72}"/>
              </a:ext>
            </a:extLst>
          </p:cNvPr>
          <p:cNvCxnSpPr>
            <a:cxnSpLocks/>
            <a:stCxn id="90" idx="2"/>
            <a:endCxn id="91" idx="0"/>
          </p:cNvCxnSpPr>
          <p:nvPr/>
        </p:nvCxnSpPr>
        <p:spPr bwMode="auto">
          <a:xfrm>
            <a:off x="7571792" y="4365104"/>
            <a:ext cx="0" cy="50405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Connector: Elbow 123">
            <a:extLst>
              <a:ext uri="{FF2B5EF4-FFF2-40B4-BE49-F238E27FC236}">
                <a16:creationId xmlns:a16="http://schemas.microsoft.com/office/drawing/2014/main" id="{51938A2A-E70F-A4D4-550E-8A0580F1D876}"/>
              </a:ext>
            </a:extLst>
          </p:cNvPr>
          <p:cNvCxnSpPr>
            <a:cxnSpLocks/>
            <a:stCxn id="89" idx="1"/>
          </p:cNvCxnSpPr>
          <p:nvPr/>
        </p:nvCxnSpPr>
        <p:spPr bwMode="auto">
          <a:xfrm rot="10800000" flipV="1">
            <a:off x="5308706" y="3212975"/>
            <a:ext cx="1012447" cy="2217661"/>
          </a:xfrm>
          <a:prstGeom prst="bentConnector2">
            <a:avLst/>
          </a:prstGeom>
          <a:solidFill>
            <a:schemeClr val="accent1"/>
          </a:solidFill>
          <a:ln w="635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Connector: Elbow 125">
            <a:extLst>
              <a:ext uri="{FF2B5EF4-FFF2-40B4-BE49-F238E27FC236}">
                <a16:creationId xmlns:a16="http://schemas.microsoft.com/office/drawing/2014/main" id="{F7CD6AC0-01F6-AC2E-98D2-914595CE019C}"/>
              </a:ext>
            </a:extLst>
          </p:cNvPr>
          <p:cNvCxnSpPr>
            <a:cxnSpLocks/>
            <a:stCxn id="90" idx="1"/>
          </p:cNvCxnSpPr>
          <p:nvPr/>
        </p:nvCxnSpPr>
        <p:spPr bwMode="auto">
          <a:xfrm flipH="1">
            <a:off x="5313037" y="4149080"/>
            <a:ext cx="1008115" cy="0"/>
          </a:xfrm>
          <a:prstGeom prst="straightConnector1">
            <a:avLst/>
          </a:prstGeom>
          <a:solidFill>
            <a:schemeClr val="accent1"/>
          </a:solidFill>
          <a:ln w="635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Connector: Elbow 128">
            <a:extLst>
              <a:ext uri="{FF2B5EF4-FFF2-40B4-BE49-F238E27FC236}">
                <a16:creationId xmlns:a16="http://schemas.microsoft.com/office/drawing/2014/main" id="{51F16362-5B03-697B-E9BB-32DD7A4D623A}"/>
              </a:ext>
            </a:extLst>
          </p:cNvPr>
          <p:cNvCxnSpPr>
            <a:cxnSpLocks/>
            <a:stCxn id="91" idx="1"/>
          </p:cNvCxnSpPr>
          <p:nvPr/>
        </p:nvCxnSpPr>
        <p:spPr bwMode="auto">
          <a:xfrm flipH="1">
            <a:off x="5313037" y="5085184"/>
            <a:ext cx="1008115" cy="3267"/>
          </a:xfrm>
          <a:prstGeom prst="straightConnector1">
            <a:avLst/>
          </a:prstGeom>
          <a:solidFill>
            <a:schemeClr val="accent1"/>
          </a:solidFill>
          <a:ln w="635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5" name="TextBox 144">
            <a:extLst>
              <a:ext uri="{FF2B5EF4-FFF2-40B4-BE49-F238E27FC236}">
                <a16:creationId xmlns:a16="http://schemas.microsoft.com/office/drawing/2014/main" id="{2A750036-6E03-9BE2-128E-2E5A915E2966}"/>
              </a:ext>
            </a:extLst>
          </p:cNvPr>
          <p:cNvSpPr txBox="1"/>
          <p:nvPr/>
        </p:nvSpPr>
        <p:spPr>
          <a:xfrm>
            <a:off x="5313040" y="3010688"/>
            <a:ext cx="955958" cy="195814"/>
          </a:xfrm>
          <a:prstGeom prst="rect">
            <a:avLst/>
          </a:prstGeom>
          <a:noFill/>
          <a:ln w="12700">
            <a:noFill/>
          </a:ln>
        </p:spPr>
        <p:txBody>
          <a:bodyPr wrap="none" lIns="36000" tIns="36000" rIns="36000" bIns="36000" rtlCol="0">
            <a:spAutoFit/>
          </a:bodyPr>
          <a:lstStyle/>
          <a:p>
            <a:pPr algn="l"/>
            <a:r>
              <a:rPr lang="en-US" sz="800" dirty="0">
                <a:solidFill>
                  <a:schemeClr val="tx1"/>
                </a:solidFill>
                <a:latin typeface="+mn-lt"/>
              </a:rPr>
              <a:t>feature (meta-)data</a:t>
            </a:r>
            <a:endParaRPr lang="en-US" sz="800" b="0" dirty="0">
              <a:solidFill>
                <a:schemeClr val="tx1"/>
              </a:solidFill>
              <a:latin typeface="+mn-lt"/>
            </a:endParaRPr>
          </a:p>
        </p:txBody>
      </p:sp>
      <p:sp>
        <p:nvSpPr>
          <p:cNvPr id="147" name="TextBox 146">
            <a:extLst>
              <a:ext uri="{FF2B5EF4-FFF2-40B4-BE49-F238E27FC236}">
                <a16:creationId xmlns:a16="http://schemas.microsoft.com/office/drawing/2014/main" id="{EF1CB81B-995C-2153-2C98-51F54447D3A3}"/>
              </a:ext>
            </a:extLst>
          </p:cNvPr>
          <p:cNvSpPr txBox="1"/>
          <p:nvPr/>
        </p:nvSpPr>
        <p:spPr>
          <a:xfrm>
            <a:off x="5439677" y="3956532"/>
            <a:ext cx="829321" cy="195814"/>
          </a:xfrm>
          <a:prstGeom prst="rect">
            <a:avLst/>
          </a:prstGeom>
          <a:noFill/>
          <a:ln w="12700">
            <a:noFill/>
          </a:ln>
        </p:spPr>
        <p:txBody>
          <a:bodyPr wrap="none" lIns="36000" tIns="36000" rIns="36000" bIns="36000" rtlCol="0">
            <a:spAutoFit/>
          </a:bodyPr>
          <a:lstStyle/>
          <a:p>
            <a:pPr algn="l"/>
            <a:r>
              <a:rPr lang="en-US" sz="800" dirty="0">
                <a:solidFill>
                  <a:schemeClr val="tx1"/>
                </a:solidFill>
                <a:latin typeface="+mn-lt"/>
              </a:rPr>
              <a:t>scores &amp; doc ids</a:t>
            </a:r>
            <a:endParaRPr lang="en-US" sz="800" b="0" dirty="0">
              <a:solidFill>
                <a:schemeClr val="tx1"/>
              </a:solidFill>
              <a:latin typeface="+mn-lt"/>
            </a:endParaRPr>
          </a:p>
        </p:txBody>
      </p:sp>
      <p:sp>
        <p:nvSpPr>
          <p:cNvPr id="148" name="TextBox 147">
            <a:extLst>
              <a:ext uri="{FF2B5EF4-FFF2-40B4-BE49-F238E27FC236}">
                <a16:creationId xmlns:a16="http://schemas.microsoft.com/office/drawing/2014/main" id="{AE4ED9F5-EEFA-D7DC-29AA-EC8B8947A320}"/>
              </a:ext>
            </a:extLst>
          </p:cNvPr>
          <p:cNvSpPr txBox="1"/>
          <p:nvPr/>
        </p:nvSpPr>
        <p:spPr>
          <a:xfrm>
            <a:off x="5391587" y="4912454"/>
            <a:ext cx="877411" cy="195814"/>
          </a:xfrm>
          <a:prstGeom prst="rect">
            <a:avLst/>
          </a:prstGeom>
          <a:noFill/>
          <a:ln w="12700">
            <a:noFill/>
          </a:ln>
        </p:spPr>
        <p:txBody>
          <a:bodyPr wrap="none" lIns="36000" tIns="36000" rIns="36000" bIns="36000" rtlCol="0">
            <a:spAutoFit/>
          </a:bodyPr>
          <a:lstStyle/>
          <a:p>
            <a:pPr algn="l">
              <a:spcBef>
                <a:spcPts val="200"/>
              </a:spcBef>
            </a:pPr>
            <a:r>
              <a:rPr lang="en-US" sz="800" dirty="0">
                <a:solidFill>
                  <a:schemeClr val="tx1"/>
                </a:solidFill>
                <a:latin typeface="+mn-lt"/>
              </a:rPr>
              <a:t>meta data &amp; </a:t>
            </a:r>
            <a:r>
              <a:rPr lang="en-US" sz="800" b="0" dirty="0">
                <a:solidFill>
                  <a:schemeClr val="tx1"/>
                </a:solidFill>
                <a:latin typeface="+mn-lt"/>
              </a:rPr>
              <a:t>docs</a:t>
            </a:r>
          </a:p>
        </p:txBody>
      </p:sp>
      <p:pic>
        <p:nvPicPr>
          <p:cNvPr id="15" name="Picture 14">
            <a:extLst>
              <a:ext uri="{FF2B5EF4-FFF2-40B4-BE49-F238E27FC236}">
                <a16:creationId xmlns:a16="http://schemas.microsoft.com/office/drawing/2014/main" id="{8F3396B3-36DF-E39C-EC4F-1E9D38F330A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39552" y="2144792"/>
            <a:ext cx="264160" cy="264160"/>
          </a:xfrm>
          <a:prstGeom prst="rect">
            <a:avLst/>
          </a:prstGeom>
        </p:spPr>
      </p:pic>
      <p:pic>
        <p:nvPicPr>
          <p:cNvPr id="24" name="Picture 23">
            <a:extLst>
              <a:ext uri="{FF2B5EF4-FFF2-40B4-BE49-F238E27FC236}">
                <a16:creationId xmlns:a16="http://schemas.microsoft.com/office/drawing/2014/main" id="{5DE84755-F09F-F3B8-4156-B6BBF90EF0A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71600" y="2144792"/>
            <a:ext cx="190690" cy="264160"/>
          </a:xfrm>
          <a:prstGeom prst="rect">
            <a:avLst/>
          </a:prstGeom>
        </p:spPr>
      </p:pic>
      <p:pic>
        <p:nvPicPr>
          <p:cNvPr id="26" name="Picture 25">
            <a:extLst>
              <a:ext uri="{FF2B5EF4-FFF2-40B4-BE49-F238E27FC236}">
                <a16:creationId xmlns:a16="http://schemas.microsoft.com/office/drawing/2014/main" id="{3DA13787-D5F3-0611-7F57-8AF8D9F173D1}"/>
              </a:ext>
            </a:extLst>
          </p:cNvPr>
          <p:cNvPicPr>
            <a:picLocks noChangeAspect="1"/>
          </p:cNvPicPr>
          <p:nvPr/>
        </p:nvPicPr>
        <p:blipFill>
          <a:blip r:embed="rId10" cstate="print">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883768" y="2132856"/>
            <a:ext cx="288032" cy="288032"/>
          </a:xfrm>
          <a:prstGeom prst="rect">
            <a:avLst/>
          </a:prstGeom>
        </p:spPr>
      </p:pic>
      <p:pic>
        <p:nvPicPr>
          <p:cNvPr id="29" name="Picture 28">
            <a:extLst>
              <a:ext uri="{FF2B5EF4-FFF2-40B4-BE49-F238E27FC236}">
                <a16:creationId xmlns:a16="http://schemas.microsoft.com/office/drawing/2014/main" id="{077D45FD-E446-F06D-052D-896EE85CC8A8}"/>
              </a:ext>
            </a:extLst>
          </p:cNvPr>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715" t="11251" r="6655" b="11801"/>
          <a:stretch/>
        </p:blipFill>
        <p:spPr>
          <a:xfrm>
            <a:off x="3360399" y="2144792"/>
            <a:ext cx="218116" cy="253723"/>
          </a:xfrm>
          <a:prstGeom prst="rect">
            <a:avLst/>
          </a:prstGeom>
        </p:spPr>
      </p:pic>
    </p:spTree>
    <p:extLst>
      <p:ext uri="{BB962C8B-B14F-4D97-AF65-F5344CB8AC3E}">
        <p14:creationId xmlns:p14="http://schemas.microsoft.com/office/powerpoint/2010/main" val="2563210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8882D8A-5706-6DDA-4488-775C1FB7F1BB}"/>
              </a:ext>
            </a:extLst>
          </p:cNvPr>
          <p:cNvSpPr/>
          <p:nvPr/>
        </p:nvSpPr>
        <p:spPr>
          <a:xfrm>
            <a:off x="99483" y="2924944"/>
            <a:ext cx="9658350" cy="3605773"/>
          </a:xfrm>
          <a:prstGeom prst="rect">
            <a:avLst/>
          </a:prstGeom>
          <a:solidFill>
            <a:schemeClr val="bg1">
              <a:lumMod val="95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H" sz="2000" b="0" i="0" u="none" strike="noStrike" cap="none" normalizeH="0" baseline="0" dirty="0">
              <a:ln>
                <a:noFill/>
              </a:ln>
              <a:solidFill>
                <a:srgbClr val="676767"/>
              </a:solidFill>
              <a:effectLst/>
              <a:latin typeface="Arial" pitchFamily="34" charset="0"/>
            </a:endParaRPr>
          </a:p>
        </p:txBody>
      </p:sp>
      <p:cxnSp>
        <p:nvCxnSpPr>
          <p:cNvPr id="5" name="Straight Arrow Connector 4">
            <a:extLst>
              <a:ext uri="{FF2B5EF4-FFF2-40B4-BE49-F238E27FC236}">
                <a16:creationId xmlns:a16="http://schemas.microsoft.com/office/drawing/2014/main" id="{5C98F59E-CD6B-6A8A-4C01-338FBDF237CF}"/>
              </a:ext>
            </a:extLst>
          </p:cNvPr>
          <p:cNvCxnSpPr/>
          <p:nvPr/>
        </p:nvCxnSpPr>
        <p:spPr bwMode="auto">
          <a:xfrm>
            <a:off x="2622423" y="4768373"/>
            <a:ext cx="5974914" cy="0"/>
          </a:xfrm>
          <a:prstGeom prst="straightConnector1">
            <a:avLst/>
          </a:prstGeom>
          <a:solidFill>
            <a:schemeClr val="accent1"/>
          </a:solidFill>
          <a:ln w="76200" cap="flat" cmpd="sng" algn="ctr">
            <a:solidFill>
              <a:schemeClr val="accent1">
                <a:lumMod val="60000"/>
                <a:lumOff val="40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290261CB-D8AA-3572-79BA-9C8BF182FC72}"/>
              </a:ext>
            </a:extLst>
          </p:cNvPr>
          <p:cNvCxnSpPr/>
          <p:nvPr/>
        </p:nvCxnSpPr>
        <p:spPr bwMode="auto">
          <a:xfrm>
            <a:off x="2622423" y="5846530"/>
            <a:ext cx="5974914" cy="0"/>
          </a:xfrm>
          <a:prstGeom prst="straightConnector1">
            <a:avLst/>
          </a:prstGeom>
          <a:solidFill>
            <a:schemeClr val="accent1"/>
          </a:solidFill>
          <a:ln w="76200" cap="flat" cmpd="sng" algn="ctr">
            <a:solidFill>
              <a:schemeClr val="accent1">
                <a:lumMod val="60000"/>
                <a:lumOff val="40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7F19B1F2-B1FC-447C-2407-A3CD9BF8F40E}"/>
              </a:ext>
            </a:extLst>
          </p:cNvPr>
          <p:cNvCxnSpPr/>
          <p:nvPr/>
        </p:nvCxnSpPr>
        <p:spPr bwMode="auto">
          <a:xfrm>
            <a:off x="2622423" y="3680837"/>
            <a:ext cx="5974914" cy="0"/>
          </a:xfrm>
          <a:prstGeom prst="straightConnector1">
            <a:avLst/>
          </a:prstGeom>
          <a:solidFill>
            <a:schemeClr val="accent1"/>
          </a:solidFill>
          <a:ln w="76200" cap="flat" cmpd="sng" algn="ctr">
            <a:solidFill>
              <a:schemeClr val="accent1">
                <a:lumMod val="60000"/>
                <a:lumOff val="40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2" descr="Image result for image of car">
            <a:extLst>
              <a:ext uri="{FF2B5EF4-FFF2-40B4-BE49-F238E27FC236}">
                <a16:creationId xmlns:a16="http://schemas.microsoft.com/office/drawing/2014/main" id="{DB2EE4DB-5DC8-EF20-BD8D-AB90A0343D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222" y="3302958"/>
            <a:ext cx="1439538" cy="755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audio signal">
            <a:extLst>
              <a:ext uri="{FF2B5EF4-FFF2-40B4-BE49-F238E27FC236}">
                <a16:creationId xmlns:a16="http://schemas.microsoft.com/office/drawing/2014/main" id="{C9DB6FBA-5802-44F5-14A1-5CA4FE9F97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222" y="4345440"/>
            <a:ext cx="1439538" cy="8458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page of  a book">
            <a:extLst>
              <a:ext uri="{FF2B5EF4-FFF2-40B4-BE49-F238E27FC236}">
                <a16:creationId xmlns:a16="http://schemas.microsoft.com/office/drawing/2014/main" id="{27E1ABDD-0CAB-F709-42F7-BB97766B5B8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222" y="5412456"/>
            <a:ext cx="1439538" cy="8681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81C532-9D63-DE6C-DF17-59B859B4532E}"/>
              </a:ext>
            </a:extLst>
          </p:cNvPr>
          <p:cNvSpPr/>
          <p:nvPr/>
        </p:nvSpPr>
        <p:spPr>
          <a:xfrm>
            <a:off x="3270305" y="3464876"/>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SIFT / HOG</a:t>
            </a:r>
          </a:p>
        </p:txBody>
      </p:sp>
      <p:sp>
        <p:nvSpPr>
          <p:cNvPr id="12" name="Rectangle 11">
            <a:extLst>
              <a:ext uri="{FF2B5EF4-FFF2-40B4-BE49-F238E27FC236}">
                <a16:creationId xmlns:a16="http://schemas.microsoft.com/office/drawing/2014/main" id="{7DBF175C-D6D8-C988-3E7E-D9A3E5DCE872}"/>
              </a:ext>
            </a:extLst>
          </p:cNvPr>
          <p:cNvSpPr/>
          <p:nvPr/>
        </p:nvSpPr>
        <p:spPr>
          <a:xfrm>
            <a:off x="5177958" y="3464876"/>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K-Means/ pooling</a:t>
            </a:r>
          </a:p>
        </p:txBody>
      </p:sp>
      <p:sp>
        <p:nvSpPr>
          <p:cNvPr id="13" name="Rectangle 12">
            <a:extLst>
              <a:ext uri="{FF2B5EF4-FFF2-40B4-BE49-F238E27FC236}">
                <a16:creationId xmlns:a16="http://schemas.microsoft.com/office/drawing/2014/main" id="{A542192A-5ECF-3EBD-4C72-C55CA9B00E99}"/>
              </a:ext>
            </a:extLst>
          </p:cNvPr>
          <p:cNvSpPr/>
          <p:nvPr/>
        </p:nvSpPr>
        <p:spPr>
          <a:xfrm>
            <a:off x="7085612" y="3464876"/>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classifier</a:t>
            </a:r>
          </a:p>
        </p:txBody>
      </p:sp>
      <p:sp>
        <p:nvSpPr>
          <p:cNvPr id="14" name="Rectangle 13">
            <a:extLst>
              <a:ext uri="{FF2B5EF4-FFF2-40B4-BE49-F238E27FC236}">
                <a16:creationId xmlns:a16="http://schemas.microsoft.com/office/drawing/2014/main" id="{4F3F7078-2DD0-E99C-3C0D-48D3631DCEB4}"/>
              </a:ext>
            </a:extLst>
          </p:cNvPr>
          <p:cNvSpPr/>
          <p:nvPr/>
        </p:nvSpPr>
        <p:spPr>
          <a:xfrm>
            <a:off x="3270305" y="4552412"/>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MFCC</a:t>
            </a:r>
          </a:p>
        </p:txBody>
      </p:sp>
      <p:sp>
        <p:nvSpPr>
          <p:cNvPr id="15" name="Rectangle 14">
            <a:extLst>
              <a:ext uri="{FF2B5EF4-FFF2-40B4-BE49-F238E27FC236}">
                <a16:creationId xmlns:a16="http://schemas.microsoft.com/office/drawing/2014/main" id="{0BC33459-9E60-8A8C-CE14-D11B33D649D3}"/>
              </a:ext>
            </a:extLst>
          </p:cNvPr>
          <p:cNvSpPr/>
          <p:nvPr/>
        </p:nvSpPr>
        <p:spPr>
          <a:xfrm>
            <a:off x="5177958" y="4552412"/>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Mixture of Gaussians</a:t>
            </a:r>
          </a:p>
        </p:txBody>
      </p:sp>
      <p:sp>
        <p:nvSpPr>
          <p:cNvPr id="16" name="Rectangle 15">
            <a:extLst>
              <a:ext uri="{FF2B5EF4-FFF2-40B4-BE49-F238E27FC236}">
                <a16:creationId xmlns:a16="http://schemas.microsoft.com/office/drawing/2014/main" id="{1B9939D9-5433-0310-6774-CF5C5C90B30C}"/>
              </a:ext>
            </a:extLst>
          </p:cNvPr>
          <p:cNvSpPr/>
          <p:nvPr/>
        </p:nvSpPr>
        <p:spPr>
          <a:xfrm>
            <a:off x="7085612" y="4552412"/>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classifier</a:t>
            </a:r>
          </a:p>
        </p:txBody>
      </p:sp>
      <p:sp>
        <p:nvSpPr>
          <p:cNvPr id="17" name="Rectangle 16">
            <a:extLst>
              <a:ext uri="{FF2B5EF4-FFF2-40B4-BE49-F238E27FC236}">
                <a16:creationId xmlns:a16="http://schemas.microsoft.com/office/drawing/2014/main" id="{532E50BD-D590-6A55-35C9-3E7905AA3956}"/>
              </a:ext>
            </a:extLst>
          </p:cNvPr>
          <p:cNvSpPr/>
          <p:nvPr/>
        </p:nvSpPr>
        <p:spPr>
          <a:xfrm>
            <a:off x="3270305" y="5630569"/>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Parse Tree Syntactic</a:t>
            </a:r>
          </a:p>
        </p:txBody>
      </p:sp>
      <p:sp>
        <p:nvSpPr>
          <p:cNvPr id="18" name="Rectangle 17">
            <a:extLst>
              <a:ext uri="{FF2B5EF4-FFF2-40B4-BE49-F238E27FC236}">
                <a16:creationId xmlns:a16="http://schemas.microsoft.com/office/drawing/2014/main" id="{BC05A00C-C5E7-4C88-3B47-5DF93DD4572A}"/>
              </a:ext>
            </a:extLst>
          </p:cNvPr>
          <p:cNvSpPr/>
          <p:nvPr/>
        </p:nvSpPr>
        <p:spPr>
          <a:xfrm>
            <a:off x="5177958" y="5630569"/>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n-grams</a:t>
            </a:r>
            <a:br>
              <a:rPr lang="en-US" sz="1100" b="1" dirty="0">
                <a:solidFill>
                  <a:schemeClr val="tx1"/>
                </a:solidFill>
              </a:rPr>
            </a:br>
            <a:r>
              <a:rPr lang="en-US" sz="1000" dirty="0">
                <a:solidFill>
                  <a:schemeClr val="tx1"/>
                </a:solidFill>
              </a:rPr>
              <a:t>(of words)</a:t>
            </a:r>
          </a:p>
        </p:txBody>
      </p:sp>
      <p:sp>
        <p:nvSpPr>
          <p:cNvPr id="19" name="Rectangle 18">
            <a:extLst>
              <a:ext uri="{FF2B5EF4-FFF2-40B4-BE49-F238E27FC236}">
                <a16:creationId xmlns:a16="http://schemas.microsoft.com/office/drawing/2014/main" id="{A8F65E09-DBEF-9E6E-7D1C-C270C56CB44E}"/>
              </a:ext>
            </a:extLst>
          </p:cNvPr>
          <p:cNvSpPr/>
          <p:nvPr/>
        </p:nvSpPr>
        <p:spPr>
          <a:xfrm>
            <a:off x="7085612" y="5630569"/>
            <a:ext cx="863843" cy="431922"/>
          </a:xfrm>
          <a:prstGeom prst="rect">
            <a:avLst/>
          </a:prstGeom>
          <a:solidFill>
            <a:schemeClr val="bg1">
              <a:lumMod val="95000"/>
            </a:schemeClr>
          </a:solidFill>
          <a:ln>
            <a:solidFill>
              <a:schemeClr val="tx1"/>
            </a:solidFill>
          </a:ln>
        </p:spPr>
        <p:txBody>
          <a:bodyPr vert="horz" wrap="square" lIns="35988" tIns="35988" rIns="35988" bIns="35988" numCol="1" rtlCol="0" anchor="ctr" anchorCtr="0" compatLnSpc="1">
            <a:prstTxWarp prst="textNoShape">
              <a:avLst/>
            </a:prstTxWarp>
          </a:bodyPr>
          <a:lstStyle/>
          <a:p>
            <a:pPr defTabSz="914126"/>
            <a:r>
              <a:rPr lang="en-US" sz="1100" b="1" dirty="0">
                <a:solidFill>
                  <a:schemeClr val="tx1"/>
                </a:solidFill>
              </a:rPr>
              <a:t>classifier</a:t>
            </a:r>
          </a:p>
        </p:txBody>
      </p:sp>
      <p:sp>
        <p:nvSpPr>
          <p:cNvPr id="20" name="TextBox 19">
            <a:extLst>
              <a:ext uri="{FF2B5EF4-FFF2-40B4-BE49-F238E27FC236}">
                <a16:creationId xmlns:a16="http://schemas.microsoft.com/office/drawing/2014/main" id="{2D462077-6E51-B0E7-B4F4-EABE794F1199}"/>
              </a:ext>
            </a:extLst>
          </p:cNvPr>
          <p:cNvSpPr txBox="1"/>
          <p:nvPr/>
        </p:nvSpPr>
        <p:spPr>
          <a:xfrm>
            <a:off x="8813298" y="3480846"/>
            <a:ext cx="540361" cy="399982"/>
          </a:xfrm>
          <a:prstGeom prst="rect">
            <a:avLst/>
          </a:prstGeom>
          <a:noFill/>
        </p:spPr>
        <p:txBody>
          <a:bodyPr wrap="none" rtlCol="0">
            <a:spAutoFit/>
          </a:bodyPr>
          <a:lstStyle/>
          <a:p>
            <a:r>
              <a:rPr lang="en-US" sz="1999" dirty="0">
                <a:solidFill>
                  <a:schemeClr val="accent1">
                    <a:lumMod val="50000"/>
                  </a:schemeClr>
                </a:solidFill>
              </a:rPr>
              <a:t>car</a:t>
            </a:r>
          </a:p>
        </p:txBody>
      </p:sp>
      <p:sp>
        <p:nvSpPr>
          <p:cNvPr id="21" name="TextBox 20">
            <a:extLst>
              <a:ext uri="{FF2B5EF4-FFF2-40B4-BE49-F238E27FC236}">
                <a16:creationId xmlns:a16="http://schemas.microsoft.com/office/drawing/2014/main" id="{A1413760-1692-F782-26D6-9CCE21295FC6}"/>
              </a:ext>
            </a:extLst>
          </p:cNvPr>
          <p:cNvSpPr txBox="1"/>
          <p:nvPr/>
        </p:nvSpPr>
        <p:spPr>
          <a:xfrm>
            <a:off x="8678362" y="4568382"/>
            <a:ext cx="952200" cy="399982"/>
          </a:xfrm>
          <a:prstGeom prst="rect">
            <a:avLst/>
          </a:prstGeom>
          <a:noFill/>
        </p:spPr>
        <p:txBody>
          <a:bodyPr wrap="none" rtlCol="0">
            <a:spAutoFit/>
          </a:bodyPr>
          <a:lstStyle/>
          <a:p>
            <a:r>
              <a:rPr lang="en-US" sz="1999" dirty="0">
                <a:solidFill>
                  <a:schemeClr val="accent1">
                    <a:lumMod val="50000"/>
                  </a:schemeClr>
                </a:solidFill>
              </a:rPr>
              <a:t>\’d e p\</a:t>
            </a:r>
          </a:p>
        </p:txBody>
      </p:sp>
      <p:sp>
        <p:nvSpPr>
          <p:cNvPr id="22" name="TextBox 21">
            <a:extLst>
              <a:ext uri="{FF2B5EF4-FFF2-40B4-BE49-F238E27FC236}">
                <a16:creationId xmlns:a16="http://schemas.microsoft.com/office/drawing/2014/main" id="{06907B71-0033-B5D5-0192-30D6B2E05FB9}"/>
              </a:ext>
            </a:extLst>
          </p:cNvPr>
          <p:cNvSpPr txBox="1"/>
          <p:nvPr/>
        </p:nvSpPr>
        <p:spPr>
          <a:xfrm>
            <a:off x="8987642" y="5646539"/>
            <a:ext cx="333639" cy="399982"/>
          </a:xfrm>
          <a:prstGeom prst="rect">
            <a:avLst/>
          </a:prstGeom>
          <a:noFill/>
        </p:spPr>
        <p:txBody>
          <a:bodyPr wrap="none" rtlCol="0">
            <a:spAutoFit/>
          </a:bodyPr>
          <a:lstStyle/>
          <a:p>
            <a:r>
              <a:rPr lang="en-US" sz="1999" dirty="0">
                <a:solidFill>
                  <a:schemeClr val="accent1">
                    <a:lumMod val="50000"/>
                  </a:schemeClr>
                </a:solidFill>
              </a:rPr>
              <a:t>+</a:t>
            </a:r>
          </a:p>
        </p:txBody>
      </p:sp>
      <p:sp>
        <p:nvSpPr>
          <p:cNvPr id="23" name="TextBox 22">
            <a:extLst>
              <a:ext uri="{FF2B5EF4-FFF2-40B4-BE49-F238E27FC236}">
                <a16:creationId xmlns:a16="http://schemas.microsoft.com/office/drawing/2014/main" id="{C8E22FC1-04E9-2A15-D574-A9257E86A383}"/>
              </a:ext>
            </a:extLst>
          </p:cNvPr>
          <p:cNvSpPr txBox="1"/>
          <p:nvPr/>
        </p:nvSpPr>
        <p:spPr>
          <a:xfrm rot="16200000">
            <a:off x="309035" y="3526999"/>
            <a:ext cx="863723" cy="307678"/>
          </a:xfrm>
          <a:prstGeom prst="rect">
            <a:avLst/>
          </a:prstGeom>
          <a:solidFill>
            <a:schemeClr val="accent1">
              <a:lumMod val="50000"/>
            </a:schemeClr>
          </a:solidFill>
        </p:spPr>
        <p:txBody>
          <a:bodyPr wrap="none" rtlCol="0" anchor="ctr">
            <a:noAutofit/>
          </a:bodyPr>
          <a:lstStyle/>
          <a:p>
            <a:r>
              <a:rPr lang="en-US" sz="1400" b="1" dirty="0">
                <a:solidFill>
                  <a:schemeClr val="bg1"/>
                </a:solidFill>
              </a:rPr>
              <a:t>vision</a:t>
            </a:r>
          </a:p>
        </p:txBody>
      </p:sp>
      <p:sp>
        <p:nvSpPr>
          <p:cNvPr id="24" name="TextBox 23">
            <a:extLst>
              <a:ext uri="{FF2B5EF4-FFF2-40B4-BE49-F238E27FC236}">
                <a16:creationId xmlns:a16="http://schemas.microsoft.com/office/drawing/2014/main" id="{1016760B-5567-4703-9FB6-1924E9D43580}"/>
              </a:ext>
            </a:extLst>
          </p:cNvPr>
          <p:cNvSpPr txBox="1"/>
          <p:nvPr/>
        </p:nvSpPr>
        <p:spPr>
          <a:xfrm rot="16200000">
            <a:off x="309035" y="4614535"/>
            <a:ext cx="863723" cy="307678"/>
          </a:xfrm>
          <a:prstGeom prst="rect">
            <a:avLst/>
          </a:prstGeom>
          <a:solidFill>
            <a:schemeClr val="accent1">
              <a:lumMod val="50000"/>
            </a:schemeClr>
          </a:solidFill>
        </p:spPr>
        <p:txBody>
          <a:bodyPr wrap="none" rtlCol="0" anchor="ctr">
            <a:noAutofit/>
          </a:bodyPr>
          <a:lstStyle/>
          <a:p>
            <a:r>
              <a:rPr lang="en-US" sz="1400" b="1" dirty="0">
                <a:solidFill>
                  <a:schemeClr val="bg1"/>
                </a:solidFill>
              </a:rPr>
              <a:t>speech</a:t>
            </a:r>
          </a:p>
        </p:txBody>
      </p:sp>
      <p:sp>
        <p:nvSpPr>
          <p:cNvPr id="25" name="TextBox 24">
            <a:extLst>
              <a:ext uri="{FF2B5EF4-FFF2-40B4-BE49-F238E27FC236}">
                <a16:creationId xmlns:a16="http://schemas.microsoft.com/office/drawing/2014/main" id="{80075A01-B84E-AE91-39C9-6EDB99C2F0E0}"/>
              </a:ext>
            </a:extLst>
          </p:cNvPr>
          <p:cNvSpPr txBox="1"/>
          <p:nvPr/>
        </p:nvSpPr>
        <p:spPr>
          <a:xfrm rot="16200000">
            <a:off x="297809" y="5692692"/>
            <a:ext cx="863723" cy="307678"/>
          </a:xfrm>
          <a:prstGeom prst="rect">
            <a:avLst/>
          </a:prstGeom>
          <a:solidFill>
            <a:schemeClr val="accent1">
              <a:lumMod val="50000"/>
            </a:schemeClr>
          </a:solidFill>
        </p:spPr>
        <p:txBody>
          <a:bodyPr wrap="none" rtlCol="0" anchor="ctr">
            <a:noAutofit/>
          </a:bodyPr>
          <a:lstStyle/>
          <a:p>
            <a:r>
              <a:rPr lang="en-US" sz="1400" b="1" dirty="0">
                <a:solidFill>
                  <a:schemeClr val="bg1"/>
                </a:solidFill>
              </a:rPr>
              <a:t>NLP</a:t>
            </a:r>
          </a:p>
        </p:txBody>
      </p:sp>
      <p:sp>
        <p:nvSpPr>
          <p:cNvPr id="26" name="TextBox 25">
            <a:extLst>
              <a:ext uri="{FF2B5EF4-FFF2-40B4-BE49-F238E27FC236}">
                <a16:creationId xmlns:a16="http://schemas.microsoft.com/office/drawing/2014/main" id="{00690754-96C4-298B-2C56-50E58F39964C}"/>
              </a:ext>
            </a:extLst>
          </p:cNvPr>
          <p:cNvSpPr txBox="1"/>
          <p:nvPr/>
        </p:nvSpPr>
        <p:spPr>
          <a:xfrm>
            <a:off x="3448072" y="3907835"/>
            <a:ext cx="508310" cy="276910"/>
          </a:xfrm>
          <a:prstGeom prst="rect">
            <a:avLst/>
          </a:prstGeom>
          <a:noFill/>
        </p:spPr>
        <p:txBody>
          <a:bodyPr wrap="none" rtlCol="0">
            <a:spAutoFit/>
          </a:bodyPr>
          <a:lstStyle/>
          <a:p>
            <a:r>
              <a:rPr lang="en-US" sz="1200" dirty="0"/>
              <a:t>fixed</a:t>
            </a:r>
          </a:p>
        </p:txBody>
      </p:sp>
      <p:sp>
        <p:nvSpPr>
          <p:cNvPr id="27" name="TextBox 26">
            <a:extLst>
              <a:ext uri="{FF2B5EF4-FFF2-40B4-BE49-F238E27FC236}">
                <a16:creationId xmlns:a16="http://schemas.microsoft.com/office/drawing/2014/main" id="{009DDC82-A153-4020-F6D4-40DB2AB41659}"/>
              </a:ext>
            </a:extLst>
          </p:cNvPr>
          <p:cNvSpPr txBox="1"/>
          <p:nvPr/>
        </p:nvSpPr>
        <p:spPr>
          <a:xfrm>
            <a:off x="3453099" y="4987638"/>
            <a:ext cx="508310" cy="276910"/>
          </a:xfrm>
          <a:prstGeom prst="rect">
            <a:avLst/>
          </a:prstGeom>
          <a:noFill/>
        </p:spPr>
        <p:txBody>
          <a:bodyPr wrap="none" rtlCol="0">
            <a:spAutoFit/>
          </a:bodyPr>
          <a:lstStyle/>
          <a:p>
            <a:r>
              <a:rPr lang="en-US" sz="1200" dirty="0"/>
              <a:t>fixed</a:t>
            </a:r>
          </a:p>
        </p:txBody>
      </p:sp>
      <p:sp>
        <p:nvSpPr>
          <p:cNvPr id="28" name="TextBox 27">
            <a:extLst>
              <a:ext uri="{FF2B5EF4-FFF2-40B4-BE49-F238E27FC236}">
                <a16:creationId xmlns:a16="http://schemas.microsoft.com/office/drawing/2014/main" id="{02451FA3-8523-BF72-41DD-5D634569E15E}"/>
              </a:ext>
            </a:extLst>
          </p:cNvPr>
          <p:cNvSpPr txBox="1"/>
          <p:nvPr/>
        </p:nvSpPr>
        <p:spPr>
          <a:xfrm>
            <a:off x="3448072" y="6067442"/>
            <a:ext cx="508310" cy="276910"/>
          </a:xfrm>
          <a:prstGeom prst="rect">
            <a:avLst/>
          </a:prstGeom>
          <a:noFill/>
        </p:spPr>
        <p:txBody>
          <a:bodyPr wrap="none" rtlCol="0">
            <a:spAutoFit/>
          </a:bodyPr>
          <a:lstStyle/>
          <a:p>
            <a:r>
              <a:rPr lang="en-US" sz="1200" dirty="0"/>
              <a:t>fixed</a:t>
            </a:r>
          </a:p>
        </p:txBody>
      </p:sp>
      <p:sp>
        <p:nvSpPr>
          <p:cNvPr id="29" name="TextBox 28">
            <a:extLst>
              <a:ext uri="{FF2B5EF4-FFF2-40B4-BE49-F238E27FC236}">
                <a16:creationId xmlns:a16="http://schemas.microsoft.com/office/drawing/2014/main" id="{5A1BA3B2-0F57-2B53-8D25-8B52BE4EA3A0}"/>
              </a:ext>
            </a:extLst>
          </p:cNvPr>
          <p:cNvSpPr txBox="1"/>
          <p:nvPr/>
        </p:nvSpPr>
        <p:spPr>
          <a:xfrm>
            <a:off x="5068979" y="3902884"/>
            <a:ext cx="1094822" cy="276910"/>
          </a:xfrm>
          <a:prstGeom prst="rect">
            <a:avLst/>
          </a:prstGeom>
          <a:noFill/>
        </p:spPr>
        <p:txBody>
          <a:bodyPr wrap="none" rtlCol="0">
            <a:spAutoFit/>
          </a:bodyPr>
          <a:lstStyle/>
          <a:p>
            <a:r>
              <a:rPr lang="en-US" sz="1200" dirty="0"/>
              <a:t>unsupervised</a:t>
            </a:r>
          </a:p>
        </p:txBody>
      </p:sp>
      <p:sp>
        <p:nvSpPr>
          <p:cNvPr id="30" name="TextBox 29">
            <a:extLst>
              <a:ext uri="{FF2B5EF4-FFF2-40B4-BE49-F238E27FC236}">
                <a16:creationId xmlns:a16="http://schemas.microsoft.com/office/drawing/2014/main" id="{C197D1C7-A7C5-C102-7E7C-6FA89A044C10}"/>
              </a:ext>
            </a:extLst>
          </p:cNvPr>
          <p:cNvSpPr txBox="1"/>
          <p:nvPr/>
        </p:nvSpPr>
        <p:spPr>
          <a:xfrm>
            <a:off x="5074004" y="4982688"/>
            <a:ext cx="1094822" cy="276910"/>
          </a:xfrm>
          <a:prstGeom prst="rect">
            <a:avLst/>
          </a:prstGeom>
          <a:noFill/>
        </p:spPr>
        <p:txBody>
          <a:bodyPr wrap="none" rtlCol="0">
            <a:spAutoFit/>
          </a:bodyPr>
          <a:lstStyle/>
          <a:p>
            <a:r>
              <a:rPr lang="en-US" sz="1200" dirty="0"/>
              <a:t>unsupervised</a:t>
            </a:r>
          </a:p>
        </p:txBody>
      </p:sp>
      <p:sp>
        <p:nvSpPr>
          <p:cNvPr id="31" name="TextBox 30">
            <a:extLst>
              <a:ext uri="{FF2B5EF4-FFF2-40B4-BE49-F238E27FC236}">
                <a16:creationId xmlns:a16="http://schemas.microsoft.com/office/drawing/2014/main" id="{BC1EEF4E-59C1-B441-45E0-0E62CC637A7A}"/>
              </a:ext>
            </a:extLst>
          </p:cNvPr>
          <p:cNvSpPr txBox="1"/>
          <p:nvPr/>
        </p:nvSpPr>
        <p:spPr>
          <a:xfrm>
            <a:off x="5068977" y="6062492"/>
            <a:ext cx="1094822" cy="276910"/>
          </a:xfrm>
          <a:prstGeom prst="rect">
            <a:avLst/>
          </a:prstGeom>
          <a:noFill/>
        </p:spPr>
        <p:txBody>
          <a:bodyPr wrap="none" rtlCol="0">
            <a:spAutoFit/>
          </a:bodyPr>
          <a:lstStyle/>
          <a:p>
            <a:r>
              <a:rPr lang="en-US" sz="1200" dirty="0"/>
              <a:t>unsupervised</a:t>
            </a:r>
          </a:p>
        </p:txBody>
      </p:sp>
      <p:sp>
        <p:nvSpPr>
          <p:cNvPr id="32" name="TextBox 31">
            <a:extLst>
              <a:ext uri="{FF2B5EF4-FFF2-40B4-BE49-F238E27FC236}">
                <a16:creationId xmlns:a16="http://schemas.microsoft.com/office/drawing/2014/main" id="{B58E17F5-C7AC-F9C2-92EF-535E3024B679}"/>
              </a:ext>
            </a:extLst>
          </p:cNvPr>
          <p:cNvSpPr txBox="1"/>
          <p:nvPr/>
        </p:nvSpPr>
        <p:spPr>
          <a:xfrm>
            <a:off x="7068072" y="3895940"/>
            <a:ext cx="924956" cy="276910"/>
          </a:xfrm>
          <a:prstGeom prst="rect">
            <a:avLst/>
          </a:prstGeom>
          <a:noFill/>
        </p:spPr>
        <p:txBody>
          <a:bodyPr wrap="none" rtlCol="0">
            <a:spAutoFit/>
          </a:bodyPr>
          <a:lstStyle/>
          <a:p>
            <a:r>
              <a:rPr lang="en-US" sz="1200" dirty="0"/>
              <a:t>supervised</a:t>
            </a:r>
          </a:p>
        </p:txBody>
      </p:sp>
      <p:sp>
        <p:nvSpPr>
          <p:cNvPr id="33" name="TextBox 32">
            <a:extLst>
              <a:ext uri="{FF2B5EF4-FFF2-40B4-BE49-F238E27FC236}">
                <a16:creationId xmlns:a16="http://schemas.microsoft.com/office/drawing/2014/main" id="{9E4012EA-721D-F100-A4A2-E58CCA013764}"/>
              </a:ext>
            </a:extLst>
          </p:cNvPr>
          <p:cNvSpPr txBox="1"/>
          <p:nvPr/>
        </p:nvSpPr>
        <p:spPr>
          <a:xfrm>
            <a:off x="7073098" y="4975744"/>
            <a:ext cx="924956" cy="276910"/>
          </a:xfrm>
          <a:prstGeom prst="rect">
            <a:avLst/>
          </a:prstGeom>
          <a:noFill/>
        </p:spPr>
        <p:txBody>
          <a:bodyPr wrap="none" rtlCol="0">
            <a:spAutoFit/>
          </a:bodyPr>
          <a:lstStyle/>
          <a:p>
            <a:r>
              <a:rPr lang="en-US" sz="1200" dirty="0"/>
              <a:t>supervised</a:t>
            </a:r>
          </a:p>
        </p:txBody>
      </p:sp>
      <p:sp>
        <p:nvSpPr>
          <p:cNvPr id="34" name="TextBox 33">
            <a:extLst>
              <a:ext uri="{FF2B5EF4-FFF2-40B4-BE49-F238E27FC236}">
                <a16:creationId xmlns:a16="http://schemas.microsoft.com/office/drawing/2014/main" id="{044F08E3-FD06-499E-D24A-432EE9C06848}"/>
              </a:ext>
            </a:extLst>
          </p:cNvPr>
          <p:cNvSpPr txBox="1"/>
          <p:nvPr/>
        </p:nvSpPr>
        <p:spPr>
          <a:xfrm>
            <a:off x="7068071" y="6055548"/>
            <a:ext cx="924956" cy="276910"/>
          </a:xfrm>
          <a:prstGeom prst="rect">
            <a:avLst/>
          </a:prstGeom>
          <a:noFill/>
        </p:spPr>
        <p:txBody>
          <a:bodyPr wrap="none" rtlCol="0">
            <a:spAutoFit/>
          </a:bodyPr>
          <a:lstStyle/>
          <a:p>
            <a:r>
              <a:rPr lang="en-US" sz="1200" dirty="0"/>
              <a:t>supervised</a:t>
            </a:r>
          </a:p>
        </p:txBody>
      </p:sp>
    </p:spTree>
    <p:extLst>
      <p:ext uri="{BB962C8B-B14F-4D97-AF65-F5344CB8AC3E}">
        <p14:creationId xmlns:p14="http://schemas.microsoft.com/office/powerpoint/2010/main" val="382994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8057830-CC39-1EFC-B8CD-6866C7A78D5B}"/>
              </a:ext>
            </a:extLst>
          </p:cNvPr>
          <p:cNvSpPr txBox="1"/>
          <p:nvPr/>
        </p:nvSpPr>
        <p:spPr>
          <a:xfrm>
            <a:off x="4359863" y="561274"/>
            <a:ext cx="5158223" cy="2867725"/>
          </a:xfrm>
          <a:prstGeom prst="rect">
            <a:avLst/>
          </a:prstGeom>
          <a:solidFill>
            <a:schemeClr val="accent1">
              <a:lumMod val="20000"/>
              <a:lumOff val="80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l"/>
            <a:endParaRPr lang="en-US" dirty="0">
              <a:solidFill>
                <a:schemeClr val="tx1"/>
              </a:solidFill>
              <a:cs typeface="Arial"/>
            </a:endParaRPr>
          </a:p>
        </p:txBody>
      </p:sp>
      <p:pic>
        <p:nvPicPr>
          <p:cNvPr id="4" name="Picture 3" descr="Matterhorn with snow on it&#10;&#10;Description automatically generated">
            <a:extLst>
              <a:ext uri="{FF2B5EF4-FFF2-40B4-BE49-F238E27FC236}">
                <a16:creationId xmlns:a16="http://schemas.microsoft.com/office/drawing/2014/main" id="{1203D06C-E7C0-12FC-1D19-531D79C8E12B}"/>
              </a:ext>
            </a:extLst>
          </p:cNvPr>
          <p:cNvPicPr>
            <a:picLocks noChangeAspect="1"/>
          </p:cNvPicPr>
          <p:nvPr/>
        </p:nvPicPr>
        <p:blipFill>
          <a:blip r:embed="rId3"/>
          <a:stretch>
            <a:fillRect/>
          </a:stretch>
        </p:blipFill>
        <p:spPr>
          <a:xfrm>
            <a:off x="607353" y="2602302"/>
            <a:ext cx="1862048" cy="1250831"/>
          </a:xfrm>
          <a:prstGeom prst="rect">
            <a:avLst/>
          </a:prstGeom>
        </p:spPr>
      </p:pic>
      <p:pic>
        <p:nvPicPr>
          <p:cNvPr id="7" name="Picture 6" descr="A mountain with a black background&#10;&#10;Description automatically generated">
            <a:extLst>
              <a:ext uri="{FF2B5EF4-FFF2-40B4-BE49-F238E27FC236}">
                <a16:creationId xmlns:a16="http://schemas.microsoft.com/office/drawing/2014/main" id="{30F71EBF-3012-BFD0-751D-AE952D8BA8DA}"/>
              </a:ext>
            </a:extLst>
          </p:cNvPr>
          <p:cNvPicPr>
            <a:picLocks noChangeAspect="1"/>
          </p:cNvPicPr>
          <p:nvPr/>
        </p:nvPicPr>
        <p:blipFill>
          <a:blip r:embed="rId4"/>
          <a:stretch>
            <a:fillRect/>
          </a:stretch>
        </p:blipFill>
        <p:spPr>
          <a:xfrm>
            <a:off x="4544960" y="709228"/>
            <a:ext cx="1551318" cy="1042179"/>
          </a:xfrm>
          <a:prstGeom prst="rect">
            <a:avLst/>
          </a:prstGeom>
        </p:spPr>
      </p:pic>
      <p:pic>
        <p:nvPicPr>
          <p:cNvPr id="8" name="Picture 7" descr="A blue sky with snow and colorful circles&#10;&#10;Description automatically generated">
            <a:extLst>
              <a:ext uri="{FF2B5EF4-FFF2-40B4-BE49-F238E27FC236}">
                <a16:creationId xmlns:a16="http://schemas.microsoft.com/office/drawing/2014/main" id="{0C746A7E-670B-17DA-BB69-205130290DDC}"/>
              </a:ext>
            </a:extLst>
          </p:cNvPr>
          <p:cNvPicPr>
            <a:picLocks noChangeAspect="1"/>
          </p:cNvPicPr>
          <p:nvPr/>
        </p:nvPicPr>
        <p:blipFill>
          <a:blip r:embed="rId5"/>
          <a:srcRect r="680" b="16807"/>
          <a:stretch/>
        </p:blipFill>
        <p:spPr>
          <a:xfrm>
            <a:off x="4544960" y="1916831"/>
            <a:ext cx="1551318" cy="1125043"/>
          </a:xfrm>
          <a:prstGeom prst="rect">
            <a:avLst/>
          </a:prstGeom>
        </p:spPr>
      </p:pic>
      <p:pic>
        <p:nvPicPr>
          <p:cNvPr id="9" name="Picture 8" descr="A graph of a graph&#10;&#10;Description automatically generated">
            <a:extLst>
              <a:ext uri="{FF2B5EF4-FFF2-40B4-BE49-F238E27FC236}">
                <a16:creationId xmlns:a16="http://schemas.microsoft.com/office/drawing/2014/main" id="{D68E2752-A05F-7CC5-1E15-0E69B68B121F}"/>
              </a:ext>
            </a:extLst>
          </p:cNvPr>
          <p:cNvPicPr>
            <a:picLocks noChangeAspect="1"/>
          </p:cNvPicPr>
          <p:nvPr/>
        </p:nvPicPr>
        <p:blipFill>
          <a:blip r:embed="rId6"/>
          <a:srcRect r="529"/>
          <a:stretch/>
        </p:blipFill>
        <p:spPr>
          <a:xfrm>
            <a:off x="6445800" y="1268760"/>
            <a:ext cx="2692754" cy="1513936"/>
          </a:xfrm>
          <a:prstGeom prst="rect">
            <a:avLst/>
          </a:prstGeom>
        </p:spPr>
      </p:pic>
      <p:sp>
        <p:nvSpPr>
          <p:cNvPr id="10" name="TextBox 9">
            <a:extLst>
              <a:ext uri="{FF2B5EF4-FFF2-40B4-BE49-F238E27FC236}">
                <a16:creationId xmlns:a16="http://schemas.microsoft.com/office/drawing/2014/main" id="{D943BD3F-A307-D339-F28C-A8AF2EA6456E}"/>
              </a:ext>
            </a:extLst>
          </p:cNvPr>
          <p:cNvSpPr txBox="1"/>
          <p:nvPr/>
        </p:nvSpPr>
        <p:spPr>
          <a:xfrm>
            <a:off x="4359864" y="3603392"/>
            <a:ext cx="5158223" cy="2704193"/>
          </a:xfrm>
          <a:prstGeom prst="rect">
            <a:avLst/>
          </a:prstGeom>
          <a:solidFill>
            <a:schemeClr val="accent1">
              <a:lumMod val="20000"/>
              <a:lumOff val="80000"/>
            </a:schemeClr>
          </a:solidFill>
          <a:ln w="12700">
            <a:noFill/>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l"/>
            <a:r>
              <a:rPr lang="en-US" sz="900" dirty="0">
                <a:solidFill>
                  <a:schemeClr val="tx1"/>
                </a:solidFill>
                <a:latin typeface="Consolas"/>
              </a:rPr>
              <a:t>The main subject of this image is a majestic, snow-covered mountain peak, which appears to be the iconic Matterhorn in the Swiss Alps. The mountain dominates the frame, its distinctive pyramid shape rising dramatically against a clear blue sky. The setting is a high-altitude alpine environment, with the peak surrounded by other snow-capped mountains and glaciers visible in the lower portions of the image. The background is primarily composed of a vivid blue sky with a few wispy clouds. The colors in the image are striking, with the brilliant white of the snow contrasting sharply against the deep blue of the sky. The lighting appears to be natural sunlight, creating a play of light and shadow across the mountain's face that accentuates its rugged features and crevices. There are no visible people, animals, or man-made objects in the image. The focus is entirely on the natural grandeur of the mountain. The overall mood of the image is one of awe-inspiring beauty and serene majesty. There's a sense of isolation and pristine wilderness that the mountain embodies. Notable details include the jagged ridgelines of the mountain, the smooth snow fields on its flanks, and the wisps of cloud that cling to its lower slopes, suggesting high winds at the peak. The composition of the image is well- balanced, with the mountain placed slightly off-center, allowing the eye to follow its slopes from base to peak. The surrounding mountains and glaciers …</a:t>
            </a:r>
            <a:endParaRPr lang="en-US" dirty="0">
              <a:solidFill>
                <a:schemeClr val="tx1"/>
              </a:solidFill>
              <a:cs typeface="Arial"/>
            </a:endParaRPr>
          </a:p>
        </p:txBody>
      </p:sp>
      <p:cxnSp>
        <p:nvCxnSpPr>
          <p:cNvPr id="11" name="Connector: Elbow 10">
            <a:extLst>
              <a:ext uri="{FF2B5EF4-FFF2-40B4-BE49-F238E27FC236}">
                <a16:creationId xmlns:a16="http://schemas.microsoft.com/office/drawing/2014/main" id="{C15D22F0-0F01-7443-78E0-228DBA9CC717}"/>
              </a:ext>
            </a:extLst>
          </p:cNvPr>
          <p:cNvCxnSpPr>
            <a:stCxn id="4" idx="0"/>
          </p:cNvCxnSpPr>
          <p:nvPr/>
        </p:nvCxnSpPr>
        <p:spPr bwMode="auto">
          <a:xfrm rot="5400000" flipH="1" flipV="1">
            <a:off x="2291895" y="733284"/>
            <a:ext cx="1115500" cy="2622537"/>
          </a:xfrm>
          <a:prstGeom prst="bentConnector2">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065B5DFE-E8C9-24C6-C1B1-B31914D5FD85}"/>
              </a:ext>
            </a:extLst>
          </p:cNvPr>
          <p:cNvSpPr txBox="1"/>
          <p:nvPr/>
        </p:nvSpPr>
        <p:spPr>
          <a:xfrm>
            <a:off x="1549350" y="1207456"/>
            <a:ext cx="2449990" cy="288032"/>
          </a:xfrm>
          <a:prstGeom prst="rect">
            <a:avLst/>
          </a:prstGeom>
          <a:noFill/>
          <a:ln w="12700">
            <a:noFill/>
          </a:ln>
        </p:spPr>
        <p:txBody>
          <a:bodyPr wrap="none" lIns="36000" tIns="36000" rIns="36000" bIns="36000" rtlCol="0">
            <a:noAutofit/>
          </a:bodyPr>
          <a:lstStyle/>
          <a:p>
            <a:pPr algn="l"/>
            <a:r>
              <a:rPr lang="en-US" sz="1400" b="0" dirty="0">
                <a:solidFill>
                  <a:schemeClr val="tx1"/>
                </a:solidFill>
                <a:latin typeface="+mn-lt"/>
              </a:rPr>
              <a:t>traditional feature engineering</a:t>
            </a:r>
            <a:endParaRPr lang="en-CH" sz="1400" b="0" dirty="0">
              <a:solidFill>
                <a:schemeClr val="tx1"/>
              </a:solidFill>
              <a:latin typeface="+mn-lt"/>
            </a:endParaRPr>
          </a:p>
        </p:txBody>
      </p:sp>
      <p:cxnSp>
        <p:nvCxnSpPr>
          <p:cNvPr id="15" name="Connector: Elbow 14">
            <a:extLst>
              <a:ext uri="{FF2B5EF4-FFF2-40B4-BE49-F238E27FC236}">
                <a16:creationId xmlns:a16="http://schemas.microsoft.com/office/drawing/2014/main" id="{904A93C3-CFA6-5B46-52AC-01E511208740}"/>
              </a:ext>
            </a:extLst>
          </p:cNvPr>
          <p:cNvCxnSpPr>
            <a:stCxn id="4" idx="2"/>
          </p:cNvCxnSpPr>
          <p:nvPr/>
        </p:nvCxnSpPr>
        <p:spPr bwMode="auto">
          <a:xfrm rot="16200000" flipH="1">
            <a:off x="2262462" y="3129047"/>
            <a:ext cx="1102356" cy="2550527"/>
          </a:xfrm>
          <a:prstGeom prst="bentConnector2">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E22DFD7B-4FD1-3017-38ED-6AEBB7B0153D}"/>
              </a:ext>
            </a:extLst>
          </p:cNvPr>
          <p:cNvSpPr txBox="1"/>
          <p:nvPr/>
        </p:nvSpPr>
        <p:spPr>
          <a:xfrm>
            <a:off x="1527615" y="5045265"/>
            <a:ext cx="2449990" cy="288032"/>
          </a:xfrm>
          <a:prstGeom prst="rect">
            <a:avLst/>
          </a:prstGeom>
          <a:noFill/>
          <a:ln w="12700">
            <a:noFill/>
          </a:ln>
        </p:spPr>
        <p:txBody>
          <a:bodyPr wrap="none" lIns="36000" tIns="36000" rIns="36000" bIns="36000" rtlCol="0">
            <a:noAutofit/>
          </a:bodyPr>
          <a:lstStyle/>
          <a:p>
            <a:pPr algn="l"/>
            <a:r>
              <a:rPr lang="en-US" sz="1400" b="0" dirty="0">
                <a:solidFill>
                  <a:schemeClr val="tx1"/>
                </a:solidFill>
                <a:latin typeface="+mn-lt"/>
              </a:rPr>
              <a:t>universal prompt engineering</a:t>
            </a:r>
            <a:endParaRPr lang="en-CH" sz="1400" b="0" dirty="0">
              <a:solidFill>
                <a:schemeClr val="tx1"/>
              </a:solidFill>
              <a:latin typeface="+mn-lt"/>
            </a:endParaRPr>
          </a:p>
        </p:txBody>
      </p:sp>
    </p:spTree>
    <p:extLst>
      <p:ext uri="{BB962C8B-B14F-4D97-AF65-F5344CB8AC3E}">
        <p14:creationId xmlns:p14="http://schemas.microsoft.com/office/powerpoint/2010/main" val="341200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C2BAECF8-2F32-4A3F-F368-BF62770802B9}"/>
              </a:ext>
            </a:extLst>
          </p:cNvPr>
          <p:cNvGrpSpPr/>
          <p:nvPr/>
        </p:nvGrpSpPr>
        <p:grpSpPr>
          <a:xfrm>
            <a:off x="3152917" y="2421440"/>
            <a:ext cx="3960207" cy="790984"/>
            <a:chOff x="2865001" y="2710023"/>
            <a:chExt cx="3960207" cy="790984"/>
          </a:xfrm>
        </p:grpSpPr>
        <p:sp>
          <p:nvSpPr>
            <p:cNvPr id="4" name="Rectangle 3">
              <a:extLst>
                <a:ext uri="{FF2B5EF4-FFF2-40B4-BE49-F238E27FC236}">
                  <a16:creationId xmlns:a16="http://schemas.microsoft.com/office/drawing/2014/main" id="{170C27D3-66E2-620E-1612-48D1604D3E08}"/>
                </a:ext>
              </a:extLst>
            </p:cNvPr>
            <p:cNvSpPr/>
            <p:nvPr/>
          </p:nvSpPr>
          <p:spPr>
            <a:xfrm>
              <a:off x="3927352" y="2710023"/>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6" name="Straight Arrow Connector 5">
              <a:extLst>
                <a:ext uri="{FF2B5EF4-FFF2-40B4-BE49-F238E27FC236}">
                  <a16:creationId xmlns:a16="http://schemas.microsoft.com/office/drawing/2014/main" id="{2436011E-1736-0059-7EC6-834782367A1F}"/>
                </a:ext>
              </a:extLst>
            </p:cNvPr>
            <p:cNvCxnSpPr>
              <a:cxnSpLocks/>
              <a:stCxn id="8" idx="3"/>
              <a:endCxn id="4" idx="1"/>
            </p:cNvCxnSpPr>
            <p:nvPr/>
          </p:nvCxnSpPr>
          <p:spPr bwMode="auto">
            <a:xfrm flipV="1">
              <a:off x="3261511" y="3105515"/>
              <a:ext cx="665841"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9AF1BAD8-0887-FC77-FDF5-D7DA076FA502}"/>
                </a:ext>
              </a:extLst>
            </p:cNvPr>
            <p:cNvSpPr txBox="1"/>
            <p:nvPr/>
          </p:nvSpPr>
          <p:spPr>
            <a:xfrm>
              <a:off x="2865001" y="2992220"/>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9" name="Straight Arrow Connector 8">
              <a:extLst>
                <a:ext uri="{FF2B5EF4-FFF2-40B4-BE49-F238E27FC236}">
                  <a16:creationId xmlns:a16="http://schemas.microsoft.com/office/drawing/2014/main" id="{AD54F9D9-22BD-969B-0D5C-8CBAC119927E}"/>
                </a:ext>
              </a:extLst>
            </p:cNvPr>
            <p:cNvCxnSpPr>
              <a:cxnSpLocks/>
            </p:cNvCxnSpPr>
            <p:nvPr/>
          </p:nvCxnSpPr>
          <p:spPr bwMode="auto">
            <a:xfrm flipV="1">
              <a:off x="5223496" y="3105240"/>
              <a:ext cx="881632" cy="55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6446BBF5-C1CA-F545-822D-C9FFAE0E7A7D}"/>
                </a:ext>
              </a:extLst>
            </p:cNvPr>
            <p:cNvSpPr txBox="1"/>
            <p:nvPr/>
          </p:nvSpPr>
          <p:spPr>
            <a:xfrm>
              <a:off x="6105128" y="2761387"/>
              <a:ext cx="720080" cy="688256"/>
            </a:xfrm>
            <a:prstGeom prst="rect">
              <a:avLst/>
            </a:prstGeom>
            <a:solidFill>
              <a:schemeClr val="bg1"/>
            </a:solidFill>
            <a:ln w="12700">
              <a:noFill/>
            </a:ln>
            <a:effectLst>
              <a:outerShdw blurRad="50800" dist="38100" dir="2700000" algn="tl" rotWithShape="0">
                <a:prstClr val="black">
                  <a:alpha val="40000"/>
                </a:prstClr>
              </a:outerShdw>
            </a:effectLst>
          </p:spPr>
          <p:txBody>
            <a:bodyPr wrap="square" lIns="36000" tIns="36000" rIns="36000" bIns="36000" rtlCol="0">
              <a:spAutoFit/>
            </a:bodyPr>
            <a:lstStyle/>
            <a:p>
              <a:pPr marL="171450" indent="-171450" algn="l">
                <a:buFont typeface="Arial" panose="020B0604020202020204" pitchFamily="34" charset="0"/>
                <a:buChar char="•"/>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1</a:t>
              </a:r>
            </a:p>
            <a:p>
              <a:pPr marL="171450" indent="-171450" algn="l">
                <a:buFont typeface="Arial" panose="020B0604020202020204" pitchFamily="34" charset="0"/>
                <a:buChar char="•"/>
              </a:pP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doc 2</a:t>
              </a:r>
            </a:p>
            <a:p>
              <a:pPr marL="171450" indent="-171450" algn="l">
                <a:buFont typeface="Arial" panose="020B0604020202020204" pitchFamily="34" charset="0"/>
                <a:buChar char="•"/>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3</a:t>
              </a:r>
            </a:p>
            <a:p>
              <a:pPr marL="171450" indent="-171450" algn="l">
                <a:buFont typeface="Arial" panose="020B0604020202020204" pitchFamily="34" charset="0"/>
                <a:buChar char="•"/>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13" name="Cylinder 12">
              <a:extLst>
                <a:ext uri="{FF2B5EF4-FFF2-40B4-BE49-F238E27FC236}">
                  <a16:creationId xmlns:a16="http://schemas.microsoft.com/office/drawing/2014/main" id="{8710623F-A2C2-1F36-027E-6DE46854A301}"/>
                </a:ext>
              </a:extLst>
            </p:cNvPr>
            <p:cNvSpPr/>
            <p:nvPr/>
          </p:nvSpPr>
          <p:spPr>
            <a:xfrm>
              <a:off x="4233153" y="3038791"/>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787613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582F-E3E2-1C32-75EA-D630EC782CB5}"/>
            </a:ext>
          </a:extLst>
        </p:cNvPr>
        <p:cNvGrpSpPr/>
        <p:nvPr/>
      </p:nvGrpSpPr>
      <p:grpSpPr>
        <a:xfrm>
          <a:off x="0" y="0"/>
          <a:ext cx="0" cy="0"/>
          <a:chOff x="0" y="0"/>
          <a:chExt cx="0" cy="0"/>
        </a:xfrm>
      </p:grpSpPr>
      <p:grpSp>
        <p:nvGrpSpPr>
          <p:cNvPr id="50" name="Group 49">
            <a:extLst>
              <a:ext uri="{FF2B5EF4-FFF2-40B4-BE49-F238E27FC236}">
                <a16:creationId xmlns:a16="http://schemas.microsoft.com/office/drawing/2014/main" id="{BC8A7ADB-0E26-8640-383F-1B9221B09E82}"/>
              </a:ext>
            </a:extLst>
          </p:cNvPr>
          <p:cNvGrpSpPr/>
          <p:nvPr/>
        </p:nvGrpSpPr>
        <p:grpSpPr>
          <a:xfrm>
            <a:off x="2382778" y="5165468"/>
            <a:ext cx="5500485" cy="792695"/>
            <a:chOff x="1468739" y="5302311"/>
            <a:chExt cx="5500485" cy="792695"/>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8BE2E2DD-B558-CC8A-47F8-66E110971FCB}"/>
                </a:ext>
              </a:extLst>
            </p:cNvPr>
            <p:cNvSpPr/>
            <p:nvPr/>
          </p:nvSpPr>
          <p:spPr>
            <a:xfrm>
              <a:off x="2504728" y="5302311"/>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26" name="Straight Arrow Connector 25">
              <a:extLst>
                <a:ext uri="{FF2B5EF4-FFF2-40B4-BE49-F238E27FC236}">
                  <a16:creationId xmlns:a16="http://schemas.microsoft.com/office/drawing/2014/main" id="{1FEB1A6B-6CCC-136D-3DF8-4D4A542F91E6}"/>
                </a:ext>
              </a:extLst>
            </p:cNvPr>
            <p:cNvCxnSpPr>
              <a:cxnSpLocks/>
              <a:stCxn id="27" idx="3"/>
              <a:endCxn id="25" idx="1"/>
            </p:cNvCxnSpPr>
            <p:nvPr/>
          </p:nvCxnSpPr>
          <p:spPr bwMode="auto">
            <a:xfrm flipV="1">
              <a:off x="1893126" y="5697803"/>
              <a:ext cx="611602"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96056080-3110-36AC-2422-40C46E42CFAE}"/>
                </a:ext>
              </a:extLst>
            </p:cNvPr>
            <p:cNvSpPr txBox="1"/>
            <p:nvPr/>
          </p:nvSpPr>
          <p:spPr>
            <a:xfrm>
              <a:off x="1496616" y="5584508"/>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28" name="Straight Arrow Connector 27">
              <a:extLst>
                <a:ext uri="{FF2B5EF4-FFF2-40B4-BE49-F238E27FC236}">
                  <a16:creationId xmlns:a16="http://schemas.microsoft.com/office/drawing/2014/main" id="{259E59F5-BF65-86BC-9637-D0C2A221FFE5}"/>
                </a:ext>
              </a:extLst>
            </p:cNvPr>
            <p:cNvCxnSpPr>
              <a:cxnSpLocks/>
              <a:stCxn id="32" idx="3"/>
              <a:endCxn id="29" idx="1"/>
            </p:cNvCxnSpPr>
            <p:nvPr/>
          </p:nvCxnSpPr>
          <p:spPr bwMode="auto">
            <a:xfrm flipV="1">
              <a:off x="5673080" y="5697803"/>
              <a:ext cx="576064" cy="171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2BF0E64C-69EA-FA14-B432-82B9796C5C68}"/>
                </a:ext>
              </a:extLst>
            </p:cNvPr>
            <p:cNvSpPr txBox="1"/>
            <p:nvPr/>
          </p:nvSpPr>
          <p:spPr>
            <a:xfrm>
              <a:off x="6249144" y="5353675"/>
              <a:ext cx="720080" cy="688256"/>
            </a:xfrm>
            <a:prstGeom prst="rect">
              <a:avLst/>
            </a:prstGeom>
            <a:solidFill>
              <a:schemeClr val="bg1"/>
            </a:solidFill>
            <a:ln w="12700">
              <a:noFill/>
            </a:ln>
            <a:effectLst/>
          </p:spPr>
          <p:txBody>
            <a:bodyPr wrap="square" lIns="36000" tIns="36000" rIns="36000" bIns="36000" rtlCol="0">
              <a:spAutoFit/>
            </a:bodyPr>
            <a:lstStyle/>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1</a:t>
              </a:r>
            </a:p>
            <a:p>
              <a:pPr marL="228600" indent="-228600" algn="l">
                <a:buFont typeface="+mj-lt"/>
                <a:buAutoNum type="arabicPeriod"/>
              </a:pP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doc 2</a:t>
              </a:r>
            </a:p>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3</a:t>
              </a:r>
            </a:p>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30" name="Cylinder 29">
              <a:extLst>
                <a:ext uri="{FF2B5EF4-FFF2-40B4-BE49-F238E27FC236}">
                  <a16:creationId xmlns:a16="http://schemas.microsoft.com/office/drawing/2014/main" id="{68B82295-B580-1BA2-F5C6-6223393FDF0B}"/>
                </a:ext>
              </a:extLst>
            </p:cNvPr>
            <p:cNvSpPr/>
            <p:nvPr/>
          </p:nvSpPr>
          <p:spPr>
            <a:xfrm>
              <a:off x="2810529" y="5631079"/>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8161A99E-B136-912A-853A-48B22153BC7E}"/>
                </a:ext>
              </a:extLst>
            </p:cNvPr>
            <p:cNvSpPr/>
            <p:nvPr/>
          </p:nvSpPr>
          <p:spPr>
            <a:xfrm>
              <a:off x="4376936" y="5304022"/>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Filter &amp; </a:t>
              </a:r>
              <a:r>
                <a:rPr lang="en-US" sz="1200" dirty="0">
                  <a:solidFill>
                    <a:schemeClr val="tx1"/>
                  </a:solidFill>
                  <a:latin typeface="Lato" panose="020F0502020204030203" pitchFamily="34" charset="0"/>
                  <a:ea typeface="Lato" panose="020F0502020204030203" pitchFamily="34" charset="0"/>
                  <a:cs typeface="Lato" panose="020F0502020204030203" pitchFamily="34" charset="0"/>
                </a:rPr>
                <a:t>Sort</a:t>
              </a:r>
              <a:endPar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33" name="Cylinder 32">
              <a:extLst>
                <a:ext uri="{FF2B5EF4-FFF2-40B4-BE49-F238E27FC236}">
                  <a16:creationId xmlns:a16="http://schemas.microsoft.com/office/drawing/2014/main" id="{865ED161-E1C5-28C8-9150-1ADC5F0BB93E}"/>
                </a:ext>
              </a:extLst>
            </p:cNvPr>
            <p:cNvSpPr/>
            <p:nvPr/>
          </p:nvSpPr>
          <p:spPr>
            <a:xfrm>
              <a:off x="4683417" y="5621842"/>
              <a:ext cx="720000" cy="360040"/>
            </a:xfrm>
            <a:prstGeom prst="can">
              <a:avLst/>
            </a:prstGeom>
            <a:solidFill>
              <a:schemeClr val="bg1">
                <a:lumMod val="95000"/>
              </a:schemeClr>
            </a:solidFill>
            <a:ln>
              <a:solidFill>
                <a:schemeClr val="tx1"/>
              </a:solidFill>
            </a:ln>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meta-data</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3D27C1C4-CCD0-57B4-9C5A-FFFDAB7440EE}"/>
                </a:ext>
              </a:extLst>
            </p:cNvPr>
            <p:cNvSpPr txBox="1"/>
            <p:nvPr/>
          </p:nvSpPr>
          <p:spPr>
            <a:xfrm>
              <a:off x="1468739" y="5776970"/>
              <a:ext cx="465439"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criteria</a:t>
              </a:r>
            </a:p>
          </p:txBody>
        </p:sp>
        <p:cxnSp>
          <p:nvCxnSpPr>
            <p:cNvPr id="37" name="Connector: Elbow 36">
              <a:extLst>
                <a:ext uri="{FF2B5EF4-FFF2-40B4-BE49-F238E27FC236}">
                  <a16:creationId xmlns:a16="http://schemas.microsoft.com/office/drawing/2014/main" id="{8FD201DC-12FF-A704-42F2-ED0489B0B685}"/>
                </a:ext>
              </a:extLst>
            </p:cNvPr>
            <p:cNvCxnSpPr>
              <a:stCxn id="35" idx="2"/>
              <a:endCxn id="32" idx="2"/>
            </p:cNvCxnSpPr>
            <p:nvPr/>
          </p:nvCxnSpPr>
          <p:spPr bwMode="auto">
            <a:xfrm rot="16200000" flipH="1">
              <a:off x="3317511" y="4387508"/>
              <a:ext cx="91445" cy="3323549"/>
            </a:xfrm>
            <a:prstGeom prst="bentConnector3">
              <a:avLst>
                <a:gd name="adj1" fmla="val 349986"/>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EABBC827-7F26-D67D-ECC9-07CA99355739}"/>
                </a:ext>
              </a:extLst>
            </p:cNvPr>
            <p:cNvCxnSpPr>
              <a:cxnSpLocks/>
              <a:stCxn id="25" idx="3"/>
              <a:endCxn id="32" idx="1"/>
            </p:cNvCxnSpPr>
            <p:nvPr/>
          </p:nvCxnSpPr>
          <p:spPr bwMode="auto">
            <a:xfrm>
              <a:off x="3800872" y="5697803"/>
              <a:ext cx="576064" cy="171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37841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D6D77B9-D7F7-427E-7969-B0D9A76F22D4}"/>
              </a:ext>
            </a:extLst>
          </p:cNvPr>
          <p:cNvGrpSpPr/>
          <p:nvPr/>
        </p:nvGrpSpPr>
        <p:grpSpPr>
          <a:xfrm>
            <a:off x="2396716" y="2060848"/>
            <a:ext cx="5472608" cy="792695"/>
            <a:chOff x="1496616" y="5302311"/>
            <a:chExt cx="5472608" cy="792695"/>
          </a:xfrm>
        </p:grpSpPr>
        <p:sp>
          <p:nvSpPr>
            <p:cNvPr id="25" name="Rectangle 24">
              <a:extLst>
                <a:ext uri="{FF2B5EF4-FFF2-40B4-BE49-F238E27FC236}">
                  <a16:creationId xmlns:a16="http://schemas.microsoft.com/office/drawing/2014/main" id="{2B04F57B-67DC-36D9-72CB-163D5EE73CFC}"/>
                </a:ext>
              </a:extLst>
            </p:cNvPr>
            <p:cNvSpPr/>
            <p:nvPr/>
          </p:nvSpPr>
          <p:spPr>
            <a:xfrm>
              <a:off x="2504728" y="5302311"/>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26" name="Straight Arrow Connector 25">
              <a:extLst>
                <a:ext uri="{FF2B5EF4-FFF2-40B4-BE49-F238E27FC236}">
                  <a16:creationId xmlns:a16="http://schemas.microsoft.com/office/drawing/2014/main" id="{EEC34175-A1A0-1521-7F53-1559E6FF3AC3}"/>
                </a:ext>
              </a:extLst>
            </p:cNvPr>
            <p:cNvCxnSpPr>
              <a:cxnSpLocks/>
              <a:stCxn id="27" idx="3"/>
              <a:endCxn id="25" idx="1"/>
            </p:cNvCxnSpPr>
            <p:nvPr/>
          </p:nvCxnSpPr>
          <p:spPr bwMode="auto">
            <a:xfrm flipV="1">
              <a:off x="1893126" y="5697803"/>
              <a:ext cx="611602"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52B2E5C8-CE8A-ABB9-CE30-C7CA9FD05C92}"/>
                </a:ext>
              </a:extLst>
            </p:cNvPr>
            <p:cNvSpPr txBox="1"/>
            <p:nvPr/>
          </p:nvSpPr>
          <p:spPr>
            <a:xfrm>
              <a:off x="1496616" y="5584508"/>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28" name="Straight Arrow Connector 27">
              <a:extLst>
                <a:ext uri="{FF2B5EF4-FFF2-40B4-BE49-F238E27FC236}">
                  <a16:creationId xmlns:a16="http://schemas.microsoft.com/office/drawing/2014/main" id="{49E50CDA-26A3-464D-B8A3-25AAAA61113E}"/>
                </a:ext>
              </a:extLst>
            </p:cNvPr>
            <p:cNvCxnSpPr>
              <a:cxnSpLocks/>
              <a:stCxn id="32" idx="3"/>
              <a:endCxn id="29" idx="1"/>
            </p:cNvCxnSpPr>
            <p:nvPr/>
          </p:nvCxnSpPr>
          <p:spPr bwMode="auto">
            <a:xfrm flipV="1">
              <a:off x="5673080" y="5697803"/>
              <a:ext cx="576064" cy="171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9DE49C9E-5223-211E-109C-A99D52B0CC8C}"/>
                </a:ext>
              </a:extLst>
            </p:cNvPr>
            <p:cNvSpPr txBox="1"/>
            <p:nvPr/>
          </p:nvSpPr>
          <p:spPr>
            <a:xfrm>
              <a:off x="6249144" y="5353675"/>
              <a:ext cx="720080" cy="688256"/>
            </a:xfrm>
            <a:prstGeom prst="rect">
              <a:avLst/>
            </a:prstGeom>
            <a:solidFill>
              <a:schemeClr val="bg1"/>
            </a:solidFill>
            <a:ln w="12700">
              <a:noFill/>
            </a:ln>
            <a:effectLst>
              <a:outerShdw blurRad="50800" dist="38100" dir="2700000" algn="tl" rotWithShape="0">
                <a:prstClr val="black">
                  <a:alpha val="40000"/>
                </a:prstClr>
              </a:outerShdw>
            </a:effectLst>
          </p:spPr>
          <p:txBody>
            <a:bodyPr wrap="square" lIns="36000" tIns="36000" rIns="36000" bIns="36000" rtlCol="0">
              <a:spAutoFit/>
            </a:bodyPr>
            <a:lstStyle/>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1</a:t>
              </a:r>
            </a:p>
            <a:p>
              <a:pPr marL="228600" indent="-228600" algn="l">
                <a:buFont typeface="+mj-lt"/>
                <a:buAutoNum type="arabicPeriod"/>
              </a:pP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doc 2</a:t>
              </a:r>
            </a:p>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doc 3</a:t>
              </a:r>
            </a:p>
            <a:p>
              <a:pPr marL="228600" indent="-228600" algn="l">
                <a:buFont typeface="+mj-lt"/>
                <a:buAutoNum type="arabicPeriod"/>
              </a:pP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a:t>
              </a:r>
            </a:p>
          </p:txBody>
        </p:sp>
        <p:sp>
          <p:nvSpPr>
            <p:cNvPr id="30" name="Cylinder 29">
              <a:extLst>
                <a:ext uri="{FF2B5EF4-FFF2-40B4-BE49-F238E27FC236}">
                  <a16:creationId xmlns:a16="http://schemas.microsoft.com/office/drawing/2014/main" id="{4143B563-8424-D3D2-9B4B-012C2493814F}"/>
                </a:ext>
              </a:extLst>
            </p:cNvPr>
            <p:cNvSpPr/>
            <p:nvPr/>
          </p:nvSpPr>
          <p:spPr>
            <a:xfrm>
              <a:off x="2810529" y="5631079"/>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78157B2-3516-09EB-2CAA-50B72106806A}"/>
                </a:ext>
              </a:extLst>
            </p:cNvPr>
            <p:cNvSpPr/>
            <p:nvPr/>
          </p:nvSpPr>
          <p:spPr>
            <a:xfrm>
              <a:off x="4376936" y="5304022"/>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(Filter &amp;)</a:t>
              </a: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Ranker </a:t>
              </a:r>
            </a:p>
          </p:txBody>
        </p:sp>
        <p:sp>
          <p:nvSpPr>
            <p:cNvPr id="33" name="Hexagon 32">
              <a:extLst>
                <a:ext uri="{FF2B5EF4-FFF2-40B4-BE49-F238E27FC236}">
                  <a16:creationId xmlns:a16="http://schemas.microsoft.com/office/drawing/2014/main" id="{902CC0D2-E29B-6F32-EE6C-3AC4C9789A3D}"/>
                </a:ext>
              </a:extLst>
            </p:cNvPr>
            <p:cNvSpPr/>
            <p:nvPr/>
          </p:nvSpPr>
          <p:spPr>
            <a:xfrm>
              <a:off x="4683417" y="5621842"/>
              <a:ext cx="720000" cy="360000"/>
            </a:xfrm>
            <a:prstGeom prst="hexagon">
              <a:avLst/>
            </a:pr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rank model</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41" name="Straight Arrow Connector 40">
              <a:extLst>
                <a:ext uri="{FF2B5EF4-FFF2-40B4-BE49-F238E27FC236}">
                  <a16:creationId xmlns:a16="http://schemas.microsoft.com/office/drawing/2014/main" id="{ACC4489E-4D18-7640-8773-B2E7646AAE4C}"/>
                </a:ext>
              </a:extLst>
            </p:cNvPr>
            <p:cNvCxnSpPr>
              <a:cxnSpLocks/>
              <a:stCxn id="25" idx="3"/>
              <a:endCxn id="32" idx="1"/>
            </p:cNvCxnSpPr>
            <p:nvPr/>
          </p:nvCxnSpPr>
          <p:spPr bwMode="auto">
            <a:xfrm>
              <a:off x="3800872" y="5697803"/>
              <a:ext cx="576064" cy="171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816267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EC18D-0520-BF63-0BB4-D2CF237C6BB4}"/>
            </a:ext>
          </a:extLst>
        </p:cNvPr>
        <p:cNvGrpSpPr/>
        <p:nvPr/>
      </p:nvGrpSpPr>
      <p:grpSpPr>
        <a:xfrm>
          <a:off x="0" y="0"/>
          <a:ext cx="0" cy="0"/>
          <a:chOff x="0" y="0"/>
          <a:chExt cx="0" cy="0"/>
        </a:xfrm>
      </p:grpSpPr>
      <p:grpSp>
        <p:nvGrpSpPr>
          <p:cNvPr id="42" name="Group 41">
            <a:extLst>
              <a:ext uri="{FF2B5EF4-FFF2-40B4-BE49-F238E27FC236}">
                <a16:creationId xmlns:a16="http://schemas.microsoft.com/office/drawing/2014/main" id="{11DEECD6-5F2E-0331-6E38-E858826C7C6E}"/>
              </a:ext>
            </a:extLst>
          </p:cNvPr>
          <p:cNvGrpSpPr/>
          <p:nvPr/>
        </p:nvGrpSpPr>
        <p:grpSpPr>
          <a:xfrm>
            <a:off x="1244588" y="5157744"/>
            <a:ext cx="7776865" cy="790984"/>
            <a:chOff x="1712640" y="5070339"/>
            <a:chExt cx="7776865" cy="790984"/>
          </a:xfrm>
        </p:grpSpPr>
        <p:sp>
          <p:nvSpPr>
            <p:cNvPr id="10" name="Rectangle 9">
              <a:extLst>
                <a:ext uri="{FF2B5EF4-FFF2-40B4-BE49-F238E27FC236}">
                  <a16:creationId xmlns:a16="http://schemas.microsoft.com/office/drawing/2014/main" id="{A073D4F2-70BD-1718-C951-E583012C19E4}"/>
                </a:ext>
              </a:extLst>
            </p:cNvPr>
            <p:cNvSpPr/>
            <p:nvPr/>
          </p:nvSpPr>
          <p:spPr>
            <a:xfrm>
              <a:off x="2720752" y="5070339"/>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14" name="Straight Arrow Connector 13">
              <a:extLst>
                <a:ext uri="{FF2B5EF4-FFF2-40B4-BE49-F238E27FC236}">
                  <a16:creationId xmlns:a16="http://schemas.microsoft.com/office/drawing/2014/main" id="{5E9C9F2F-95DF-6DB9-4DC2-ADD89FA96199}"/>
                </a:ext>
              </a:extLst>
            </p:cNvPr>
            <p:cNvCxnSpPr>
              <a:cxnSpLocks/>
              <a:stCxn id="15" idx="3"/>
              <a:endCxn id="10" idx="1"/>
            </p:cNvCxnSpPr>
            <p:nvPr/>
          </p:nvCxnSpPr>
          <p:spPr bwMode="auto">
            <a:xfrm flipV="1">
              <a:off x="2109150" y="5465831"/>
              <a:ext cx="611602"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EFF181F1-456D-51F7-074D-9E01CC726675}"/>
                </a:ext>
              </a:extLst>
            </p:cNvPr>
            <p:cNvSpPr txBox="1"/>
            <p:nvPr/>
          </p:nvSpPr>
          <p:spPr>
            <a:xfrm>
              <a:off x="1712640" y="5352536"/>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16" name="Straight Arrow Connector 15">
              <a:extLst>
                <a:ext uri="{FF2B5EF4-FFF2-40B4-BE49-F238E27FC236}">
                  <a16:creationId xmlns:a16="http://schemas.microsoft.com/office/drawing/2014/main" id="{D10BBC10-E6F6-EA74-F71C-54162801187E}"/>
                </a:ext>
              </a:extLst>
            </p:cNvPr>
            <p:cNvCxnSpPr>
              <a:cxnSpLocks/>
              <a:stCxn id="19" idx="3"/>
              <a:endCxn id="36" idx="1"/>
            </p:cNvCxnSpPr>
            <p:nvPr/>
          </p:nvCxnSpPr>
          <p:spPr bwMode="auto">
            <a:xfrm>
              <a:off x="6573180" y="5465831"/>
              <a:ext cx="404023"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ylinder 17">
              <a:extLst>
                <a:ext uri="{FF2B5EF4-FFF2-40B4-BE49-F238E27FC236}">
                  <a16:creationId xmlns:a16="http://schemas.microsoft.com/office/drawing/2014/main" id="{0AC09C0F-42EF-512D-4FBF-173095939141}"/>
                </a:ext>
              </a:extLst>
            </p:cNvPr>
            <p:cNvSpPr/>
            <p:nvPr/>
          </p:nvSpPr>
          <p:spPr>
            <a:xfrm>
              <a:off x="3026553" y="5407000"/>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1DF11C72-08B9-14EB-C8B7-C8C887BAA194}"/>
                </a:ext>
              </a:extLst>
            </p:cNvPr>
            <p:cNvSpPr/>
            <p:nvPr/>
          </p:nvSpPr>
          <p:spPr>
            <a:xfrm>
              <a:off x="4664968" y="5070339"/>
              <a:ext cx="1908212"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Reader </a:t>
              </a:r>
            </a:p>
          </p:txBody>
        </p:sp>
        <p:sp>
          <p:nvSpPr>
            <p:cNvPr id="20" name="Hexagon 19">
              <a:extLst>
                <a:ext uri="{FF2B5EF4-FFF2-40B4-BE49-F238E27FC236}">
                  <a16:creationId xmlns:a16="http://schemas.microsoft.com/office/drawing/2014/main" id="{E82FEC74-752F-7600-872C-31C88D55073E}"/>
                </a:ext>
              </a:extLst>
            </p:cNvPr>
            <p:cNvSpPr/>
            <p:nvPr/>
          </p:nvSpPr>
          <p:spPr>
            <a:xfrm>
              <a:off x="5709451" y="5397763"/>
              <a:ext cx="720000" cy="360000"/>
            </a:xfrm>
            <a:prstGeom prst="hexagon">
              <a:avLst/>
            </a:pr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language</a:t>
              </a:r>
              <a:b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b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model</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21" name="Straight Arrow Connector 20">
              <a:extLst>
                <a:ext uri="{FF2B5EF4-FFF2-40B4-BE49-F238E27FC236}">
                  <a16:creationId xmlns:a16="http://schemas.microsoft.com/office/drawing/2014/main" id="{1B04B3A9-D4CD-86D2-FA75-A47EC6F1442A}"/>
                </a:ext>
              </a:extLst>
            </p:cNvPr>
            <p:cNvCxnSpPr>
              <a:cxnSpLocks/>
              <a:stCxn id="10" idx="3"/>
              <a:endCxn id="19" idx="1"/>
            </p:cNvCxnSpPr>
            <p:nvPr/>
          </p:nvCxnSpPr>
          <p:spPr bwMode="auto">
            <a:xfrm>
              <a:off x="4016896" y="5465831"/>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Cylinder 21">
              <a:extLst>
                <a:ext uri="{FF2B5EF4-FFF2-40B4-BE49-F238E27FC236}">
                  <a16:creationId xmlns:a16="http://schemas.microsoft.com/office/drawing/2014/main" id="{4952DEC3-E160-BB41-6E69-F2FF9F22AFF1}"/>
                </a:ext>
              </a:extLst>
            </p:cNvPr>
            <p:cNvSpPr/>
            <p:nvPr/>
          </p:nvSpPr>
          <p:spPr>
            <a:xfrm>
              <a:off x="4880992" y="5397723"/>
              <a:ext cx="720000" cy="360040"/>
            </a:xfrm>
            <a:prstGeom prst="can">
              <a:avLst/>
            </a:prstGeom>
            <a:solidFill>
              <a:schemeClr val="bg1">
                <a:lumMod val="95000"/>
              </a:schemeClr>
            </a:solidFill>
            <a:ln>
              <a:solidFill>
                <a:schemeClr val="tx1"/>
              </a:solidFill>
            </a:ln>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documents</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pic>
          <p:nvPicPr>
            <p:cNvPr id="36" name="Picture 35">
              <a:extLst>
                <a:ext uri="{FF2B5EF4-FFF2-40B4-BE49-F238E27FC236}">
                  <a16:creationId xmlns:a16="http://schemas.microsoft.com/office/drawing/2014/main" id="{95DDCFAB-9E8E-27A7-E2C1-955BF2B478C6}"/>
                </a:ext>
              </a:extLst>
            </p:cNvPr>
            <p:cNvPicPr>
              <a:picLocks noChangeAspect="1"/>
            </p:cNvPicPr>
            <p:nvPr/>
          </p:nvPicPr>
          <p:blipFill>
            <a:blip r:embed="rId2"/>
            <a:stretch>
              <a:fillRect/>
            </a:stretch>
          </p:blipFill>
          <p:spPr>
            <a:xfrm>
              <a:off x="6977203" y="5142432"/>
              <a:ext cx="2512302" cy="646799"/>
            </a:xfrm>
            <a:prstGeom prst="rect">
              <a:avLst/>
            </a:prstGeom>
            <a:ln>
              <a:no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52155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04F57B-67DC-36D9-72CB-163D5EE73CFC}"/>
              </a:ext>
            </a:extLst>
          </p:cNvPr>
          <p:cNvSpPr/>
          <p:nvPr/>
        </p:nvSpPr>
        <p:spPr>
          <a:xfrm>
            <a:off x="2487146" y="1979163"/>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26" name="Straight Arrow Connector 25">
            <a:extLst>
              <a:ext uri="{FF2B5EF4-FFF2-40B4-BE49-F238E27FC236}">
                <a16:creationId xmlns:a16="http://schemas.microsoft.com/office/drawing/2014/main" id="{EEC34175-A1A0-1521-7F53-1559E6FF3AC3}"/>
              </a:ext>
            </a:extLst>
          </p:cNvPr>
          <p:cNvCxnSpPr>
            <a:cxnSpLocks/>
            <a:stCxn id="27" idx="3"/>
            <a:endCxn id="25" idx="1"/>
          </p:cNvCxnSpPr>
          <p:nvPr/>
        </p:nvCxnSpPr>
        <p:spPr bwMode="auto">
          <a:xfrm flipV="1">
            <a:off x="1819618" y="2374655"/>
            <a:ext cx="667528"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52B2E5C8-CE8A-ABB9-CE30-C7CA9FD05C92}"/>
              </a:ext>
            </a:extLst>
          </p:cNvPr>
          <p:cNvSpPr txBox="1"/>
          <p:nvPr/>
        </p:nvSpPr>
        <p:spPr>
          <a:xfrm>
            <a:off x="1423108" y="2261360"/>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28" name="Straight Arrow Connector 27">
            <a:extLst>
              <a:ext uri="{FF2B5EF4-FFF2-40B4-BE49-F238E27FC236}">
                <a16:creationId xmlns:a16="http://schemas.microsoft.com/office/drawing/2014/main" id="{49E50CDA-26A3-464D-B8A3-25AAAA61113E}"/>
              </a:ext>
            </a:extLst>
          </p:cNvPr>
          <p:cNvCxnSpPr>
            <a:cxnSpLocks/>
            <a:stCxn id="32" idx="3"/>
            <a:endCxn id="37" idx="1"/>
          </p:cNvCxnSpPr>
          <p:nvPr/>
        </p:nvCxnSpPr>
        <p:spPr bwMode="auto">
          <a:xfrm>
            <a:off x="6671651" y="2374655"/>
            <a:ext cx="1037769"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Cylinder 29">
            <a:extLst>
              <a:ext uri="{FF2B5EF4-FFF2-40B4-BE49-F238E27FC236}">
                <a16:creationId xmlns:a16="http://schemas.microsoft.com/office/drawing/2014/main" id="{4143B563-8424-D3D2-9B4B-012C2493814F}"/>
              </a:ext>
            </a:extLst>
          </p:cNvPr>
          <p:cNvSpPr/>
          <p:nvPr/>
        </p:nvSpPr>
        <p:spPr>
          <a:xfrm>
            <a:off x="2811624" y="2306130"/>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178157B2-3516-09EB-2CAA-50B72106806A}"/>
              </a:ext>
            </a:extLst>
          </p:cNvPr>
          <p:cNvSpPr/>
          <p:nvPr/>
        </p:nvSpPr>
        <p:spPr>
          <a:xfrm>
            <a:off x="4799443" y="1979163"/>
            <a:ext cx="1872208"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Generator </a:t>
            </a:r>
          </a:p>
        </p:txBody>
      </p:sp>
      <p:sp>
        <p:nvSpPr>
          <p:cNvPr id="33" name="Hexagon 32">
            <a:extLst>
              <a:ext uri="{FF2B5EF4-FFF2-40B4-BE49-F238E27FC236}">
                <a16:creationId xmlns:a16="http://schemas.microsoft.com/office/drawing/2014/main" id="{902CC0D2-E29B-6F32-EE6C-3AC4C9789A3D}"/>
              </a:ext>
            </a:extLst>
          </p:cNvPr>
          <p:cNvSpPr/>
          <p:nvPr/>
        </p:nvSpPr>
        <p:spPr>
          <a:xfrm>
            <a:off x="5808778" y="2317620"/>
            <a:ext cx="720000" cy="360000"/>
          </a:xfrm>
          <a:prstGeom prst="hexagon">
            <a:avLst/>
          </a:pr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LLM</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41" name="Straight Arrow Connector 40">
            <a:extLst>
              <a:ext uri="{FF2B5EF4-FFF2-40B4-BE49-F238E27FC236}">
                <a16:creationId xmlns:a16="http://schemas.microsoft.com/office/drawing/2014/main" id="{ACC4489E-4D18-7640-8773-B2E7646AAE4C}"/>
              </a:ext>
            </a:extLst>
          </p:cNvPr>
          <p:cNvCxnSpPr>
            <a:cxnSpLocks/>
            <a:stCxn id="25" idx="3"/>
            <a:endCxn id="32" idx="1"/>
          </p:cNvCxnSpPr>
          <p:nvPr/>
        </p:nvCxnSpPr>
        <p:spPr bwMode="auto">
          <a:xfrm>
            <a:off x="3783290" y="2374655"/>
            <a:ext cx="1016153"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Cylinder 3">
            <a:extLst>
              <a:ext uri="{FF2B5EF4-FFF2-40B4-BE49-F238E27FC236}">
                <a16:creationId xmlns:a16="http://schemas.microsoft.com/office/drawing/2014/main" id="{87F69C30-944F-AD80-3148-BA1C5B797860}"/>
              </a:ext>
            </a:extLst>
          </p:cNvPr>
          <p:cNvSpPr/>
          <p:nvPr/>
        </p:nvSpPr>
        <p:spPr>
          <a:xfrm>
            <a:off x="4954952" y="2306130"/>
            <a:ext cx="720000" cy="360040"/>
          </a:xfrm>
          <a:prstGeom prst="can">
            <a:avLst/>
          </a:prstGeom>
          <a:solidFill>
            <a:schemeClr val="bg1">
              <a:lumMod val="95000"/>
            </a:schemeClr>
          </a:solidFill>
          <a:ln>
            <a:solidFill>
              <a:schemeClr val="tx1"/>
            </a:solidFill>
          </a:ln>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documents</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pic>
        <p:nvPicPr>
          <p:cNvPr id="37" name="Picture 36">
            <a:extLst>
              <a:ext uri="{FF2B5EF4-FFF2-40B4-BE49-F238E27FC236}">
                <a16:creationId xmlns:a16="http://schemas.microsoft.com/office/drawing/2014/main" id="{2AD9FF6C-15D7-3C32-B8E2-7A75A37CBF2E}"/>
              </a:ext>
            </a:extLst>
          </p:cNvPr>
          <p:cNvPicPr>
            <a:picLocks noChangeAspect="1"/>
          </p:cNvPicPr>
          <p:nvPr/>
        </p:nvPicPr>
        <p:blipFill>
          <a:blip r:embed="rId2"/>
          <a:stretch>
            <a:fillRect/>
          </a:stretch>
        </p:blipFill>
        <p:spPr>
          <a:xfrm>
            <a:off x="7709420" y="1917566"/>
            <a:ext cx="968774" cy="914179"/>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650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16D6C0D-78D1-B9BD-5E6B-0C8026F71D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5048" y="3212976"/>
            <a:ext cx="4091947" cy="3068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brary and Information Retrieval Quarters at the Crompton &amp; Knowles  Research Center - Science History Institute Digital Collections">
            <a:extLst>
              <a:ext uri="{FF2B5EF4-FFF2-40B4-BE49-F238E27FC236}">
                <a16:creationId xmlns:a16="http://schemas.microsoft.com/office/drawing/2014/main" id="{02CB288A-0B45-B7F8-87DA-650F845F7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75" t="11854" r="3743" b="13441"/>
          <a:stretch/>
        </p:blipFill>
        <p:spPr bwMode="auto">
          <a:xfrm>
            <a:off x="416496" y="3212976"/>
            <a:ext cx="4608512" cy="306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637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96F50-5549-FDAD-A68E-74D5812DABA0}"/>
            </a:ext>
          </a:extLst>
        </p:cNvPr>
        <p:cNvGrpSpPr/>
        <p:nvPr/>
      </p:nvGrpSpPr>
      <p:grpSpPr>
        <a:xfrm>
          <a:off x="0" y="0"/>
          <a:ext cx="0" cy="0"/>
          <a:chOff x="0" y="0"/>
          <a:chExt cx="0" cy="0"/>
        </a:xfrm>
      </p:grpSpPr>
      <p:grpSp>
        <p:nvGrpSpPr>
          <p:cNvPr id="42" name="Group 41">
            <a:extLst>
              <a:ext uri="{FF2B5EF4-FFF2-40B4-BE49-F238E27FC236}">
                <a16:creationId xmlns:a16="http://schemas.microsoft.com/office/drawing/2014/main" id="{EE86B6EF-62B9-9765-CB90-6588D7925CF4}"/>
              </a:ext>
            </a:extLst>
          </p:cNvPr>
          <p:cNvGrpSpPr/>
          <p:nvPr/>
        </p:nvGrpSpPr>
        <p:grpSpPr>
          <a:xfrm>
            <a:off x="1244588" y="5157744"/>
            <a:ext cx="7776865" cy="790984"/>
            <a:chOff x="1712640" y="5070339"/>
            <a:chExt cx="7776865" cy="790984"/>
          </a:xfrm>
        </p:grpSpPr>
        <p:sp>
          <p:nvSpPr>
            <p:cNvPr id="10" name="Rectangle 9">
              <a:extLst>
                <a:ext uri="{FF2B5EF4-FFF2-40B4-BE49-F238E27FC236}">
                  <a16:creationId xmlns:a16="http://schemas.microsoft.com/office/drawing/2014/main" id="{79249684-030E-81A1-6FBB-4F05BEE79CD5}"/>
                </a:ext>
              </a:extLst>
            </p:cNvPr>
            <p:cNvSpPr/>
            <p:nvPr/>
          </p:nvSpPr>
          <p:spPr>
            <a:xfrm>
              <a:off x="2720752" y="5070339"/>
              <a:ext cx="1296144"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Retriever</a:t>
              </a:r>
            </a:p>
          </p:txBody>
        </p:sp>
        <p:cxnSp>
          <p:nvCxnSpPr>
            <p:cNvPr id="14" name="Straight Arrow Connector 13">
              <a:extLst>
                <a:ext uri="{FF2B5EF4-FFF2-40B4-BE49-F238E27FC236}">
                  <a16:creationId xmlns:a16="http://schemas.microsoft.com/office/drawing/2014/main" id="{B952E827-4FDF-1374-5993-F54726E3520F}"/>
                </a:ext>
              </a:extLst>
            </p:cNvPr>
            <p:cNvCxnSpPr>
              <a:cxnSpLocks/>
              <a:stCxn id="15" idx="3"/>
              <a:endCxn id="10" idx="1"/>
            </p:cNvCxnSpPr>
            <p:nvPr/>
          </p:nvCxnSpPr>
          <p:spPr bwMode="auto">
            <a:xfrm flipV="1">
              <a:off x="2109150" y="5465831"/>
              <a:ext cx="611602"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E6BA56A3-90C2-61A2-4C79-54DA1AFC0BEC}"/>
                </a:ext>
              </a:extLst>
            </p:cNvPr>
            <p:cNvSpPr txBox="1"/>
            <p:nvPr/>
          </p:nvSpPr>
          <p:spPr>
            <a:xfrm>
              <a:off x="1712640" y="5352536"/>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16" name="Straight Arrow Connector 15">
              <a:extLst>
                <a:ext uri="{FF2B5EF4-FFF2-40B4-BE49-F238E27FC236}">
                  <a16:creationId xmlns:a16="http://schemas.microsoft.com/office/drawing/2014/main" id="{AF8B1E0D-6970-0AB9-472A-93D2F96DCA79}"/>
                </a:ext>
              </a:extLst>
            </p:cNvPr>
            <p:cNvCxnSpPr>
              <a:cxnSpLocks/>
              <a:stCxn id="19" idx="3"/>
              <a:endCxn id="36" idx="1"/>
            </p:cNvCxnSpPr>
            <p:nvPr/>
          </p:nvCxnSpPr>
          <p:spPr bwMode="auto">
            <a:xfrm>
              <a:off x="6573180" y="5465831"/>
              <a:ext cx="404023"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Cylinder 17">
              <a:extLst>
                <a:ext uri="{FF2B5EF4-FFF2-40B4-BE49-F238E27FC236}">
                  <a16:creationId xmlns:a16="http://schemas.microsoft.com/office/drawing/2014/main" id="{C885DA37-ADC5-7AC4-2865-D65375A5A5A7}"/>
                </a:ext>
              </a:extLst>
            </p:cNvPr>
            <p:cNvSpPr/>
            <p:nvPr/>
          </p:nvSpPr>
          <p:spPr>
            <a:xfrm>
              <a:off x="3026553" y="5407000"/>
              <a:ext cx="720000" cy="360040"/>
            </a:xfrm>
            <a:prstGeom prst="can">
              <a:avLst/>
            </a:prstGeom>
            <a:solidFill>
              <a:schemeClr val="bg1">
                <a:lumMod val="95000"/>
              </a:schemeClr>
            </a:solidFill>
            <a:ln>
              <a:solidFill>
                <a:schemeClr val="tx1"/>
              </a:solid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index</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sp>
          <p:nvSpPr>
            <p:cNvPr id="19" name="Rectangle 18">
              <a:extLst>
                <a:ext uri="{FF2B5EF4-FFF2-40B4-BE49-F238E27FC236}">
                  <a16:creationId xmlns:a16="http://schemas.microsoft.com/office/drawing/2014/main" id="{DC828E36-0787-1E60-0212-A63038591FED}"/>
                </a:ext>
              </a:extLst>
            </p:cNvPr>
            <p:cNvSpPr/>
            <p:nvPr/>
          </p:nvSpPr>
          <p:spPr>
            <a:xfrm>
              <a:off x="4664968" y="5070339"/>
              <a:ext cx="1908212"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Reader </a:t>
              </a:r>
            </a:p>
          </p:txBody>
        </p:sp>
        <p:sp>
          <p:nvSpPr>
            <p:cNvPr id="20" name="Hexagon 19">
              <a:extLst>
                <a:ext uri="{FF2B5EF4-FFF2-40B4-BE49-F238E27FC236}">
                  <a16:creationId xmlns:a16="http://schemas.microsoft.com/office/drawing/2014/main" id="{1AEE06A9-3AFA-215F-6D0C-FB9CE599B94F}"/>
                </a:ext>
              </a:extLst>
            </p:cNvPr>
            <p:cNvSpPr/>
            <p:nvPr/>
          </p:nvSpPr>
          <p:spPr>
            <a:xfrm>
              <a:off x="5709451" y="5397763"/>
              <a:ext cx="720000" cy="360000"/>
            </a:xfrm>
            <a:prstGeom prst="hexagon">
              <a:avLst/>
            </a:pr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language</a:t>
              </a:r>
              <a:b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b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model</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21" name="Straight Arrow Connector 20">
              <a:extLst>
                <a:ext uri="{FF2B5EF4-FFF2-40B4-BE49-F238E27FC236}">
                  <a16:creationId xmlns:a16="http://schemas.microsoft.com/office/drawing/2014/main" id="{8280EEFF-216E-0508-77B3-EF38EEA26719}"/>
                </a:ext>
              </a:extLst>
            </p:cNvPr>
            <p:cNvCxnSpPr>
              <a:cxnSpLocks/>
              <a:stCxn id="10" idx="3"/>
              <a:endCxn id="19" idx="1"/>
            </p:cNvCxnSpPr>
            <p:nvPr/>
          </p:nvCxnSpPr>
          <p:spPr bwMode="auto">
            <a:xfrm>
              <a:off x="4016896" y="5465831"/>
              <a:ext cx="648072"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Cylinder 21">
              <a:extLst>
                <a:ext uri="{FF2B5EF4-FFF2-40B4-BE49-F238E27FC236}">
                  <a16:creationId xmlns:a16="http://schemas.microsoft.com/office/drawing/2014/main" id="{DF03D6E1-086E-5054-B745-A8ADF75C854B}"/>
                </a:ext>
              </a:extLst>
            </p:cNvPr>
            <p:cNvSpPr/>
            <p:nvPr/>
          </p:nvSpPr>
          <p:spPr>
            <a:xfrm>
              <a:off x="4880992" y="5397723"/>
              <a:ext cx="720000" cy="360040"/>
            </a:xfrm>
            <a:prstGeom prst="can">
              <a:avLst/>
            </a:prstGeom>
            <a:solidFill>
              <a:schemeClr val="bg1">
                <a:lumMod val="95000"/>
              </a:schemeClr>
            </a:solidFill>
            <a:ln>
              <a:solidFill>
                <a:schemeClr val="tx1"/>
              </a:solidFill>
            </a:ln>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documents</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pic>
          <p:nvPicPr>
            <p:cNvPr id="36" name="Picture 35">
              <a:extLst>
                <a:ext uri="{FF2B5EF4-FFF2-40B4-BE49-F238E27FC236}">
                  <a16:creationId xmlns:a16="http://schemas.microsoft.com/office/drawing/2014/main" id="{25FF584D-7EAA-6B64-19F2-A0CD6FA28DE4}"/>
                </a:ext>
              </a:extLst>
            </p:cNvPr>
            <p:cNvPicPr>
              <a:picLocks noChangeAspect="1"/>
            </p:cNvPicPr>
            <p:nvPr/>
          </p:nvPicPr>
          <p:blipFill>
            <a:blip r:embed="rId2"/>
            <a:stretch>
              <a:fillRect/>
            </a:stretch>
          </p:blipFill>
          <p:spPr>
            <a:xfrm>
              <a:off x="6977203" y="5142432"/>
              <a:ext cx="2512302" cy="646799"/>
            </a:xfrm>
            <a:prstGeom prst="rect">
              <a:avLst/>
            </a:prstGeom>
            <a:ln>
              <a:no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4182607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52B2E5C8-CE8A-ABB9-CE30-C7CA9FD05C92}"/>
              </a:ext>
            </a:extLst>
          </p:cNvPr>
          <p:cNvSpPr txBox="1"/>
          <p:nvPr/>
        </p:nvSpPr>
        <p:spPr>
          <a:xfrm>
            <a:off x="2000672" y="2117343"/>
            <a:ext cx="396510"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query</a:t>
            </a:r>
          </a:p>
        </p:txBody>
      </p:sp>
      <p:cxnSp>
        <p:nvCxnSpPr>
          <p:cNvPr id="28" name="Straight Arrow Connector 27">
            <a:extLst>
              <a:ext uri="{FF2B5EF4-FFF2-40B4-BE49-F238E27FC236}">
                <a16:creationId xmlns:a16="http://schemas.microsoft.com/office/drawing/2014/main" id="{49E50CDA-26A3-464D-B8A3-25AAAA61113E}"/>
              </a:ext>
            </a:extLst>
          </p:cNvPr>
          <p:cNvCxnSpPr>
            <a:cxnSpLocks/>
            <a:stCxn id="32" idx="3"/>
          </p:cNvCxnSpPr>
          <p:nvPr/>
        </p:nvCxnSpPr>
        <p:spPr bwMode="auto">
          <a:xfrm>
            <a:off x="5028668" y="2230639"/>
            <a:ext cx="1316260" cy="1"/>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Rectangle 31">
            <a:extLst>
              <a:ext uri="{FF2B5EF4-FFF2-40B4-BE49-F238E27FC236}">
                <a16:creationId xmlns:a16="http://schemas.microsoft.com/office/drawing/2014/main" id="{178157B2-3516-09EB-2CAA-50B72106806A}"/>
              </a:ext>
            </a:extLst>
          </p:cNvPr>
          <p:cNvSpPr/>
          <p:nvPr/>
        </p:nvSpPr>
        <p:spPr>
          <a:xfrm>
            <a:off x="3732523" y="1835147"/>
            <a:ext cx="1296145" cy="7909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Generator </a:t>
            </a:r>
          </a:p>
        </p:txBody>
      </p:sp>
      <p:sp>
        <p:nvSpPr>
          <p:cNvPr id="33" name="Hexagon 32">
            <a:extLst>
              <a:ext uri="{FF2B5EF4-FFF2-40B4-BE49-F238E27FC236}">
                <a16:creationId xmlns:a16="http://schemas.microsoft.com/office/drawing/2014/main" id="{902CC0D2-E29B-6F32-EE6C-3AC4C9789A3D}"/>
              </a:ext>
            </a:extLst>
          </p:cNvPr>
          <p:cNvSpPr/>
          <p:nvPr/>
        </p:nvSpPr>
        <p:spPr>
          <a:xfrm>
            <a:off x="4036807" y="2163934"/>
            <a:ext cx="720000" cy="360000"/>
          </a:xfrm>
          <a:prstGeom prst="hexagon">
            <a:avLst/>
          </a:prstGeom>
          <a:solidFill>
            <a:schemeClr val="bg1">
              <a:lumMod val="95000"/>
            </a:schemeClr>
          </a:solidFill>
          <a:ln>
            <a:solidFill>
              <a:schemeClr val="tx1"/>
            </a:solidFill>
          </a:ln>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LLM</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41" name="Straight Arrow Connector 40">
            <a:extLst>
              <a:ext uri="{FF2B5EF4-FFF2-40B4-BE49-F238E27FC236}">
                <a16:creationId xmlns:a16="http://schemas.microsoft.com/office/drawing/2014/main" id="{ACC4489E-4D18-7640-8773-B2E7646AAE4C}"/>
              </a:ext>
            </a:extLst>
          </p:cNvPr>
          <p:cNvCxnSpPr>
            <a:cxnSpLocks/>
            <a:endCxn id="32" idx="1"/>
          </p:cNvCxnSpPr>
          <p:nvPr/>
        </p:nvCxnSpPr>
        <p:spPr bwMode="auto">
          <a:xfrm>
            <a:off x="2418798" y="2230639"/>
            <a:ext cx="1313725"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Cylinder 3">
            <a:extLst>
              <a:ext uri="{FF2B5EF4-FFF2-40B4-BE49-F238E27FC236}">
                <a16:creationId xmlns:a16="http://schemas.microsoft.com/office/drawing/2014/main" id="{87F69C30-944F-AD80-3148-BA1C5B797860}"/>
              </a:ext>
            </a:extLst>
          </p:cNvPr>
          <p:cNvSpPr/>
          <p:nvPr/>
        </p:nvSpPr>
        <p:spPr>
          <a:xfrm>
            <a:off x="4020741" y="3068960"/>
            <a:ext cx="720000" cy="561988"/>
          </a:xfrm>
          <a:prstGeom prst="can">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domain</a:t>
            </a:r>
            <a:b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br>
            <a:r>
              <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rPr>
              <a:t>knowledge</a:t>
            </a:r>
            <a:endParaRPr kumimoji="0" lang="en-US" sz="1000" b="0" i="0" u="none" strike="noStrike" cap="none" normalizeH="0" baseline="0" dirty="0">
              <a:ln>
                <a:noFill/>
              </a:ln>
              <a:solidFill>
                <a:sysClr val="windowText" lastClr="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11" name="Straight Arrow Connector 10">
            <a:extLst>
              <a:ext uri="{FF2B5EF4-FFF2-40B4-BE49-F238E27FC236}">
                <a16:creationId xmlns:a16="http://schemas.microsoft.com/office/drawing/2014/main" id="{DB146B1F-F2DB-3BB0-F48E-BCAE5F4AB13E}"/>
              </a:ext>
            </a:extLst>
          </p:cNvPr>
          <p:cNvCxnSpPr>
            <a:cxnSpLocks/>
            <a:stCxn id="4" idx="1"/>
          </p:cNvCxnSpPr>
          <p:nvPr/>
        </p:nvCxnSpPr>
        <p:spPr bwMode="auto">
          <a:xfrm flipV="1">
            <a:off x="4380741" y="2523934"/>
            <a:ext cx="0" cy="545026"/>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EF432789-E714-6FC4-794E-38DF053648A4}"/>
              </a:ext>
            </a:extLst>
          </p:cNvPr>
          <p:cNvSpPr txBox="1"/>
          <p:nvPr/>
        </p:nvSpPr>
        <p:spPr>
          <a:xfrm>
            <a:off x="4396807" y="2714608"/>
            <a:ext cx="696272"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fine-tuning</a:t>
            </a:r>
          </a:p>
        </p:txBody>
      </p:sp>
      <p:pic>
        <p:nvPicPr>
          <p:cNvPr id="31" name="Picture 30">
            <a:extLst>
              <a:ext uri="{FF2B5EF4-FFF2-40B4-BE49-F238E27FC236}">
                <a16:creationId xmlns:a16="http://schemas.microsoft.com/office/drawing/2014/main" id="{1B2BC511-4765-3B1F-1BCB-3B2A50C8A2D3}"/>
              </a:ext>
            </a:extLst>
          </p:cNvPr>
          <p:cNvPicPr>
            <a:picLocks noChangeAspect="1"/>
          </p:cNvPicPr>
          <p:nvPr/>
        </p:nvPicPr>
        <p:blipFill>
          <a:blip r:embed="rId2"/>
          <a:stretch>
            <a:fillRect/>
          </a:stretch>
        </p:blipFill>
        <p:spPr>
          <a:xfrm>
            <a:off x="6346585" y="1823342"/>
            <a:ext cx="2230927" cy="1186946"/>
          </a:xfrm>
          <a:prstGeom prst="rect">
            <a:avLst/>
          </a:prstGeom>
          <a:ln>
            <a:noFill/>
          </a:ln>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C23BD93F-C04A-82E1-1453-5758D49F75E3}"/>
              </a:ext>
            </a:extLst>
          </p:cNvPr>
          <p:cNvSpPr txBox="1"/>
          <p:nvPr/>
        </p:nvSpPr>
        <p:spPr>
          <a:xfrm>
            <a:off x="2640916" y="2025453"/>
            <a:ext cx="1020078" cy="226591"/>
          </a:xfrm>
          <a:prstGeom prst="rect">
            <a:avLst/>
          </a:prstGeom>
          <a:noFill/>
          <a:ln w="12700">
            <a:noFill/>
          </a:ln>
        </p:spPr>
        <p:txBody>
          <a:bodyPr wrap="none" lIns="36000" tIns="36000" rIns="36000" bIns="36000" rtlCol="0">
            <a:spAutoFit/>
          </a:bodyPr>
          <a:lstStyle/>
          <a:p>
            <a:pPr algn="l"/>
            <a:r>
              <a:rPr lang="en-US" sz="1000" b="0">
                <a:solidFill>
                  <a:schemeClr val="tx1"/>
                </a:solidFill>
                <a:latin typeface="Lato" panose="020F0502020204030203" pitchFamily="34" charset="0"/>
                <a:ea typeface="Lato" panose="020F0502020204030203" pitchFamily="34" charset="0"/>
                <a:cs typeface="Lato" panose="020F0502020204030203" pitchFamily="34" charset="0"/>
              </a:rPr>
              <a:t>prompt </a:t>
            </a:r>
            <a:r>
              <a:rPr lang="en-US" sz="1000" b="0" dirty="0">
                <a:solidFill>
                  <a:schemeClr val="tx1"/>
                </a:solidFill>
                <a:latin typeface="Lato" panose="020F0502020204030203" pitchFamily="34" charset="0"/>
                <a:ea typeface="Lato" panose="020F0502020204030203" pitchFamily="34" charset="0"/>
                <a:cs typeface="Lato" panose="020F0502020204030203" pitchFamily="34" charset="0"/>
              </a:rPr>
              <a:t>template</a:t>
            </a:r>
          </a:p>
        </p:txBody>
      </p:sp>
    </p:spTree>
    <p:extLst>
      <p:ext uri="{BB962C8B-B14F-4D97-AF65-F5344CB8AC3E}">
        <p14:creationId xmlns:p14="http://schemas.microsoft.com/office/powerpoint/2010/main" val="416808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A4C1E4-6F86-C181-3B50-57B2C00D201D}"/>
              </a:ext>
            </a:extLst>
          </p:cNvPr>
          <p:cNvPicPr>
            <a:picLocks noChangeAspect="1"/>
          </p:cNvPicPr>
          <p:nvPr/>
        </p:nvPicPr>
        <p:blipFill>
          <a:blip r:embed="rId3"/>
          <a:stretch>
            <a:fillRect/>
          </a:stretch>
        </p:blipFill>
        <p:spPr>
          <a:xfrm>
            <a:off x="596140" y="3905585"/>
            <a:ext cx="3960440" cy="2406729"/>
          </a:xfrm>
          <a:prstGeom prst="rect">
            <a:avLst/>
          </a:prstGeom>
        </p:spPr>
      </p:pic>
      <p:cxnSp>
        <p:nvCxnSpPr>
          <p:cNvPr id="9" name="Straight Connector 8">
            <a:extLst>
              <a:ext uri="{FF2B5EF4-FFF2-40B4-BE49-F238E27FC236}">
                <a16:creationId xmlns:a16="http://schemas.microsoft.com/office/drawing/2014/main" id="{2628C4E1-4796-4EEE-B900-E08C2025FC1B}"/>
              </a:ext>
            </a:extLst>
          </p:cNvPr>
          <p:cNvCxnSpPr>
            <a:cxnSpLocks/>
          </p:cNvCxnSpPr>
          <p:nvPr/>
        </p:nvCxnSpPr>
        <p:spPr bwMode="auto">
          <a:xfrm flipV="1">
            <a:off x="2144688" y="3789040"/>
            <a:ext cx="3892100" cy="1368152"/>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AC51ABF9-AE9D-4B06-AAAB-82A9FF749DD9}"/>
              </a:ext>
            </a:extLst>
          </p:cNvPr>
          <p:cNvCxnSpPr>
            <a:cxnSpLocks/>
          </p:cNvCxnSpPr>
          <p:nvPr/>
        </p:nvCxnSpPr>
        <p:spPr bwMode="auto">
          <a:xfrm flipV="1">
            <a:off x="2144688" y="4293096"/>
            <a:ext cx="3892100" cy="916741"/>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Picture 9">
            <a:extLst>
              <a:ext uri="{FF2B5EF4-FFF2-40B4-BE49-F238E27FC236}">
                <a16:creationId xmlns:a16="http://schemas.microsoft.com/office/drawing/2014/main" id="{C611953C-7D97-1955-6EA0-B67A2440046E}"/>
              </a:ext>
            </a:extLst>
          </p:cNvPr>
          <p:cNvPicPr>
            <a:picLocks noChangeAspect="1"/>
          </p:cNvPicPr>
          <p:nvPr/>
        </p:nvPicPr>
        <p:blipFill rotWithShape="1">
          <a:blip r:embed="rId3"/>
          <a:srcRect l="37970" t="53507" r="60212" b="43501"/>
          <a:stretch/>
        </p:blipFill>
        <p:spPr>
          <a:xfrm>
            <a:off x="5961112" y="3686104"/>
            <a:ext cx="756000" cy="756000"/>
          </a:xfrm>
          <a:prstGeom prst="rect">
            <a:avLst/>
          </a:prstGeom>
        </p:spPr>
      </p:pic>
      <p:sp>
        <p:nvSpPr>
          <p:cNvPr id="15" name="Speech Bubble: Rectangle 14">
            <a:extLst>
              <a:ext uri="{FF2B5EF4-FFF2-40B4-BE49-F238E27FC236}">
                <a16:creationId xmlns:a16="http://schemas.microsoft.com/office/drawing/2014/main" id="{E93F04F8-630F-4E05-A810-1D68BDAF0648}"/>
              </a:ext>
            </a:extLst>
          </p:cNvPr>
          <p:cNvSpPr/>
          <p:nvPr/>
        </p:nvSpPr>
        <p:spPr>
          <a:xfrm>
            <a:off x="6942094" y="3776537"/>
            <a:ext cx="1710276" cy="442035"/>
          </a:xfrm>
          <a:prstGeom prst="wedgeRectCallout">
            <a:avLst>
              <a:gd name="adj1" fmla="val -67420"/>
              <a:gd name="adj2" fmla="val -1156"/>
            </a:avLst>
          </a:prstGeom>
          <a:solidFill>
            <a:schemeClr val="accent4">
              <a:lumMod val="20000"/>
              <a:lumOff val="80000"/>
            </a:schemeClr>
          </a:solidFill>
          <a:ln>
            <a:solidFill>
              <a:schemeClr val="tx1"/>
            </a:solidFill>
          </a:ln>
        </p:spPr>
        <p:txBody>
          <a:bodyPr vert="horz" wrap="square" lIns="36000" tIns="36000" rIns="36000" bIns="36000" numCol="1" rtlCol="0" anchor="t" anchorCtr="0" compatLnSpc="1">
            <a:prstTxWarp prst="textNoShape">
              <a:avLst/>
            </a:prstTxWarp>
            <a:spAutoFit/>
          </a:bodyPr>
          <a:lstStyle/>
          <a:p>
            <a:r>
              <a:rPr lang="en-US" sz="800" dirty="0"/>
              <a:t>This is what the machine ‘sees’ when trying to understand what Is depicted on the image. </a:t>
            </a:r>
          </a:p>
        </p:txBody>
      </p:sp>
      <p:sp>
        <p:nvSpPr>
          <p:cNvPr id="14" name="Speech Bubble: Rectangle 13">
            <a:extLst>
              <a:ext uri="{FF2B5EF4-FFF2-40B4-BE49-F238E27FC236}">
                <a16:creationId xmlns:a16="http://schemas.microsoft.com/office/drawing/2014/main" id="{781E87AF-02A9-843A-01ED-A9AF05769FD0}"/>
              </a:ext>
            </a:extLst>
          </p:cNvPr>
          <p:cNvSpPr/>
          <p:nvPr/>
        </p:nvSpPr>
        <p:spPr>
          <a:xfrm>
            <a:off x="5094951" y="5373299"/>
            <a:ext cx="2808312" cy="811367"/>
          </a:xfrm>
          <a:prstGeom prst="wedgeRectCallout">
            <a:avLst>
              <a:gd name="adj1" fmla="val -68277"/>
              <a:gd name="adj2" fmla="val -12118"/>
            </a:avLst>
          </a:prstGeom>
          <a:solidFill>
            <a:schemeClr val="accent4">
              <a:lumMod val="20000"/>
              <a:lumOff val="80000"/>
            </a:schemeClr>
          </a:solidFill>
          <a:ln>
            <a:solidFill>
              <a:schemeClr val="tx1"/>
            </a:solidFill>
          </a:ln>
        </p:spPr>
        <p:txBody>
          <a:bodyPr vert="horz" wrap="square" lIns="36000" tIns="36000" rIns="36000" bIns="36000" numCol="1" rtlCol="0" anchor="t" anchorCtr="0" compatLnSpc="1">
            <a:prstTxWarp prst="textNoShape">
              <a:avLst/>
            </a:prstTxWarp>
            <a:spAutoFit/>
          </a:bodyPr>
          <a:lstStyle/>
          <a:p>
            <a:pPr algn="l"/>
            <a:r>
              <a:rPr lang="en-US" sz="800" dirty="0"/>
              <a:t>This is what a user may enter to search for such pictures:</a:t>
            </a:r>
          </a:p>
          <a:p>
            <a:pPr marL="171450" indent="-171450" algn="l">
              <a:buFontTx/>
              <a:buChar char="-"/>
            </a:pPr>
            <a:r>
              <a:rPr lang="en-US" sz="800" dirty="0"/>
              <a:t>building, outdoor, sky, </a:t>
            </a:r>
            <a:r>
              <a:rPr lang="en-CH" sz="800" dirty="0"/>
              <a:t>iconic</a:t>
            </a:r>
            <a:endParaRPr lang="en-US" sz="800" dirty="0"/>
          </a:p>
          <a:p>
            <a:pPr marL="171450" indent="-171450" algn="l">
              <a:buFontTx/>
              <a:buChar char="-"/>
            </a:pPr>
            <a:r>
              <a:rPr lang="en-US" sz="800" dirty="0"/>
              <a:t>mausoleum, tomb, dome, minaret</a:t>
            </a:r>
          </a:p>
          <a:p>
            <a:pPr marL="171450" indent="-171450" algn="l">
              <a:buFontTx/>
              <a:buChar char="-"/>
            </a:pPr>
            <a:r>
              <a:rPr lang="en-US" sz="800" dirty="0"/>
              <a:t>UNESCO World Heritage Site</a:t>
            </a:r>
          </a:p>
          <a:p>
            <a:pPr marL="171450" indent="-171450" algn="l">
              <a:buFontTx/>
              <a:buChar char="-"/>
            </a:pPr>
            <a:r>
              <a:rPr lang="en-US" sz="800" dirty="0"/>
              <a:t>Taj Mahal, Indian architecture</a:t>
            </a:r>
          </a:p>
          <a:p>
            <a:pPr marL="171450" indent="-171450" algn="l">
              <a:buFontTx/>
              <a:buChar char="-"/>
            </a:pPr>
            <a:r>
              <a:rPr lang="en-US" sz="800" dirty="0"/>
              <a:t>where is Mumtaz Mahal buried?</a:t>
            </a:r>
          </a:p>
        </p:txBody>
      </p:sp>
      <p:sp>
        <p:nvSpPr>
          <p:cNvPr id="16" name="Arrow: Up-Down 15">
            <a:extLst>
              <a:ext uri="{FF2B5EF4-FFF2-40B4-BE49-F238E27FC236}">
                <a16:creationId xmlns:a16="http://schemas.microsoft.com/office/drawing/2014/main" id="{20E98AEE-4F35-D878-6739-C3BE2BFD6555}"/>
              </a:ext>
            </a:extLst>
          </p:cNvPr>
          <p:cNvSpPr/>
          <p:nvPr/>
        </p:nvSpPr>
        <p:spPr>
          <a:xfrm flipH="1">
            <a:off x="6036788" y="4501764"/>
            <a:ext cx="592160" cy="811367"/>
          </a:xfrm>
          <a:prstGeom prst="upDownArrow">
            <a:avLst>
              <a:gd name="adj1" fmla="val 37401"/>
              <a:gd name="adj2" fmla="val 44686"/>
            </a:avLst>
          </a:prstGeom>
          <a:solidFill>
            <a:schemeClr val="bg2">
              <a:lumMod val="50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H" sz="1200" b="0" i="0" u="none" strike="noStrike" cap="none" normalizeH="0" baseline="0" dirty="0">
              <a:ln>
                <a:noFill/>
              </a:ln>
              <a:solidFill>
                <a:schemeClr val="bg1"/>
              </a:solidFill>
              <a:effectLst/>
              <a:latin typeface="Arial" pitchFamily="34" charset="0"/>
            </a:endParaRPr>
          </a:p>
        </p:txBody>
      </p:sp>
      <p:sp>
        <p:nvSpPr>
          <p:cNvPr id="18" name="TextBox 17">
            <a:extLst>
              <a:ext uri="{FF2B5EF4-FFF2-40B4-BE49-F238E27FC236}">
                <a16:creationId xmlns:a16="http://schemas.microsoft.com/office/drawing/2014/main" id="{87FD7839-FEF4-83A3-E7A9-AAFD9A22382E}"/>
              </a:ext>
            </a:extLst>
          </p:cNvPr>
          <p:cNvSpPr txBox="1"/>
          <p:nvPr/>
        </p:nvSpPr>
        <p:spPr>
          <a:xfrm>
            <a:off x="6499107" y="4800408"/>
            <a:ext cx="830924" cy="226591"/>
          </a:xfrm>
          <a:prstGeom prst="rect">
            <a:avLst/>
          </a:prstGeom>
          <a:noFill/>
          <a:ln w="12700">
            <a:noFill/>
          </a:ln>
        </p:spPr>
        <p:txBody>
          <a:bodyPr wrap="none" lIns="36000" tIns="36000" rIns="36000" bIns="36000" rtlCol="0">
            <a:spAutoFit/>
          </a:bodyPr>
          <a:lstStyle/>
          <a:p>
            <a:pPr algn="l"/>
            <a:r>
              <a:rPr lang="en-US" sz="1000" b="0" dirty="0">
                <a:solidFill>
                  <a:schemeClr val="tx1"/>
                </a:solidFill>
                <a:latin typeface="+mn-lt"/>
              </a:rPr>
              <a:t>semantic gap</a:t>
            </a:r>
          </a:p>
        </p:txBody>
      </p:sp>
    </p:spTree>
    <p:extLst>
      <p:ext uri="{BB962C8B-B14F-4D97-AF65-F5344CB8AC3E}">
        <p14:creationId xmlns:p14="http://schemas.microsoft.com/office/powerpoint/2010/main" val="175515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7D18E1A-118A-47D8-8447-EFB72D4448EF}"/>
              </a:ext>
            </a:extLst>
          </p:cNvPr>
          <p:cNvGraphicFramePr>
            <a:graphicFrameLocks noGrp="1"/>
          </p:cNvGraphicFramePr>
          <p:nvPr>
            <p:extLst>
              <p:ext uri="{D42A27DB-BD31-4B8C-83A1-F6EECF244321}">
                <p14:modId xmlns:p14="http://schemas.microsoft.com/office/powerpoint/2010/main" val="2838257908"/>
              </p:ext>
            </p:extLst>
          </p:nvPr>
        </p:nvGraphicFramePr>
        <p:xfrm>
          <a:off x="4808984" y="1842177"/>
          <a:ext cx="3672408" cy="1524000"/>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61770991"/>
                    </a:ext>
                  </a:extLst>
                </a:gridCol>
                <a:gridCol w="2088232">
                  <a:extLst>
                    <a:ext uri="{9D8B030D-6E8A-4147-A177-3AD203B41FA5}">
                      <a16:colId xmlns:a16="http://schemas.microsoft.com/office/drawing/2014/main" val="917683058"/>
                    </a:ext>
                  </a:extLst>
                </a:gridCol>
              </a:tblGrid>
              <a:tr h="146634">
                <a:tc>
                  <a:txBody>
                    <a:bodyPr/>
                    <a:lstStyle/>
                    <a:p>
                      <a:r>
                        <a:rPr lang="en-US" sz="1000" dirty="0">
                          <a:latin typeface="Lato" panose="020F0502020204030203" pitchFamily="34" charset="0"/>
                          <a:ea typeface="Lato" panose="020F0502020204030203" pitchFamily="34" charset="0"/>
                          <a:cs typeface="Lato" panose="020F0502020204030203" pitchFamily="34" charset="0"/>
                        </a:rPr>
                        <a:t>Object Facet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Value</a:t>
                      </a:r>
                    </a:p>
                  </a:txBody>
                  <a:tcPr/>
                </a:tc>
                <a:extLst>
                  <a:ext uri="{0D108BD9-81ED-4DB2-BD59-A6C34878D82A}">
                    <a16:rowId xmlns:a16="http://schemas.microsoft.com/office/drawing/2014/main" val="3413261609"/>
                  </a:ext>
                </a:extLst>
              </a:tr>
              <a:tr h="146634">
                <a:tc>
                  <a:txBody>
                    <a:bodyPr/>
                    <a:lstStyle/>
                    <a:p>
                      <a:r>
                        <a:rPr lang="en-US" sz="1000" dirty="0">
                          <a:latin typeface="Lato" panose="020F0502020204030203" pitchFamily="34" charset="0"/>
                          <a:ea typeface="Lato" panose="020F0502020204030203" pitchFamily="34" charset="0"/>
                          <a:cs typeface="Lato" panose="020F0502020204030203" pitchFamily="34" charset="0"/>
                        </a:rPr>
                        <a:t>Generic Object Instance</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building, water, sky</a:t>
                      </a:r>
                    </a:p>
                  </a:txBody>
                  <a:tcPr/>
                </a:tc>
                <a:extLst>
                  <a:ext uri="{0D108BD9-81ED-4DB2-BD59-A6C34878D82A}">
                    <a16:rowId xmlns:a16="http://schemas.microsoft.com/office/drawing/2014/main" val="948586812"/>
                  </a:ext>
                </a:extLst>
              </a:tr>
              <a:tr h="238281">
                <a:tc>
                  <a:txBody>
                    <a:bodyPr/>
                    <a:lstStyle/>
                    <a:p>
                      <a:r>
                        <a:rPr lang="en-US" sz="1000" dirty="0">
                          <a:latin typeface="Lato" panose="020F0502020204030203" pitchFamily="34" charset="0"/>
                          <a:ea typeface="Lato" panose="020F0502020204030203" pitchFamily="34" charset="0"/>
                          <a:cs typeface="Lato" panose="020F0502020204030203" pitchFamily="34" charset="0"/>
                        </a:rPr>
                        <a:t>Generic Object Class</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mausoleum, tomb, dome, minaret</a:t>
                      </a:r>
                    </a:p>
                  </a:txBody>
                  <a:tcPr/>
                </a:tc>
                <a:extLst>
                  <a:ext uri="{0D108BD9-81ED-4DB2-BD59-A6C34878D82A}">
                    <a16:rowId xmlns:a16="http://schemas.microsoft.com/office/drawing/2014/main" val="3277513653"/>
                  </a:ext>
                </a:extLst>
              </a:tr>
              <a:tr h="238281">
                <a:tc>
                  <a:txBody>
                    <a:bodyPr/>
                    <a:lstStyle/>
                    <a:p>
                      <a:r>
                        <a:rPr lang="en-US" sz="1000" dirty="0">
                          <a:latin typeface="Lato" panose="020F0502020204030203" pitchFamily="34" charset="0"/>
                          <a:ea typeface="Lato" panose="020F0502020204030203" pitchFamily="34" charset="0"/>
                          <a:cs typeface="Lato" panose="020F0502020204030203" pitchFamily="34" charset="0"/>
                        </a:rPr>
                        <a:t>Specific Named Object Class</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UNESCO World Heritage Site (since 1983)</a:t>
                      </a:r>
                    </a:p>
                  </a:txBody>
                  <a:tcPr/>
                </a:tc>
                <a:extLst>
                  <a:ext uri="{0D108BD9-81ED-4DB2-BD59-A6C34878D82A}">
                    <a16:rowId xmlns:a16="http://schemas.microsoft.com/office/drawing/2014/main" val="227799181"/>
                  </a:ext>
                </a:extLst>
              </a:tr>
              <a:tr h="238281">
                <a:tc>
                  <a:txBody>
                    <a:bodyPr/>
                    <a:lstStyle/>
                    <a:p>
                      <a:r>
                        <a:rPr lang="en-US" sz="1000" dirty="0">
                          <a:latin typeface="Lato" panose="020F0502020204030203" pitchFamily="34" charset="0"/>
                          <a:ea typeface="Lato" panose="020F0502020204030203" pitchFamily="34" charset="0"/>
                          <a:cs typeface="Lato" panose="020F0502020204030203" pitchFamily="34" charset="0"/>
                        </a:rPr>
                        <a:t>Specific Named Object Instance</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Taj Mahal</a:t>
                      </a:r>
                    </a:p>
                  </a:txBody>
                  <a:tcPr/>
                </a:tc>
                <a:extLst>
                  <a:ext uri="{0D108BD9-81ED-4DB2-BD59-A6C34878D82A}">
                    <a16:rowId xmlns:a16="http://schemas.microsoft.com/office/drawing/2014/main" val="1664729929"/>
                  </a:ext>
                </a:extLst>
              </a:tr>
            </a:tbl>
          </a:graphicData>
        </a:graphic>
      </p:graphicFrame>
      <p:pic>
        <p:nvPicPr>
          <p:cNvPr id="9" name="Picture 8">
            <a:extLst>
              <a:ext uri="{FF2B5EF4-FFF2-40B4-BE49-F238E27FC236}">
                <a16:creationId xmlns:a16="http://schemas.microsoft.com/office/drawing/2014/main" id="{EEC12C20-3E75-4792-B7B6-BB8D5CDED7C8}"/>
              </a:ext>
            </a:extLst>
          </p:cNvPr>
          <p:cNvPicPr>
            <a:picLocks noChangeAspect="1"/>
          </p:cNvPicPr>
          <p:nvPr/>
        </p:nvPicPr>
        <p:blipFill>
          <a:blip r:embed="rId2"/>
          <a:stretch>
            <a:fillRect/>
          </a:stretch>
        </p:blipFill>
        <p:spPr>
          <a:xfrm>
            <a:off x="632520" y="1845558"/>
            <a:ext cx="3700536" cy="2248788"/>
          </a:xfrm>
          <a:prstGeom prst="rect">
            <a:avLst/>
          </a:prstGeom>
        </p:spPr>
      </p:pic>
      <p:graphicFrame>
        <p:nvGraphicFramePr>
          <p:cNvPr id="2" name="Table 1">
            <a:extLst>
              <a:ext uri="{FF2B5EF4-FFF2-40B4-BE49-F238E27FC236}">
                <a16:creationId xmlns:a16="http://schemas.microsoft.com/office/drawing/2014/main" id="{9FFEBD5A-032C-1146-F331-F8AD26FEC8A3}"/>
              </a:ext>
            </a:extLst>
          </p:cNvPr>
          <p:cNvGraphicFramePr>
            <a:graphicFrameLocks noGrp="1"/>
          </p:cNvGraphicFramePr>
          <p:nvPr>
            <p:extLst>
              <p:ext uri="{D42A27DB-BD31-4B8C-83A1-F6EECF244321}">
                <p14:modId xmlns:p14="http://schemas.microsoft.com/office/powerpoint/2010/main" val="46291941"/>
              </p:ext>
            </p:extLst>
          </p:nvPr>
        </p:nvGraphicFramePr>
        <p:xfrm>
          <a:off x="5817096" y="3589816"/>
          <a:ext cx="3528392" cy="845566"/>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61770991"/>
                    </a:ext>
                  </a:extLst>
                </a:gridCol>
                <a:gridCol w="1728192">
                  <a:extLst>
                    <a:ext uri="{9D8B030D-6E8A-4147-A177-3AD203B41FA5}">
                      <a16:colId xmlns:a16="http://schemas.microsoft.com/office/drawing/2014/main" val="917683058"/>
                    </a:ext>
                  </a:extLst>
                </a:gridCol>
              </a:tblGrid>
              <a:tr h="190363">
                <a:tc>
                  <a:txBody>
                    <a:bodyPr/>
                    <a:lstStyle/>
                    <a:p>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Spatial Facet</a:t>
                      </a:r>
                    </a:p>
                  </a:txBody>
                  <a:tcPr/>
                </a:tc>
                <a:tc>
                  <a:txBody>
                    <a:bodyPr/>
                    <a:lstStyle/>
                    <a:p>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Value</a:t>
                      </a:r>
                    </a:p>
                  </a:txBody>
                  <a:tcPr/>
                </a:tc>
                <a:extLst>
                  <a:ext uri="{0D108BD9-81ED-4DB2-BD59-A6C34878D82A}">
                    <a16:rowId xmlns:a16="http://schemas.microsoft.com/office/drawing/2014/main" val="3413261609"/>
                  </a:ext>
                </a:extLst>
              </a:tr>
              <a:tr h="300863">
                <a:tc>
                  <a:txBody>
                    <a:bodyPr/>
                    <a:lstStyle/>
                    <a:p>
                      <a:r>
                        <a:rPr lang="en-US" sz="1000" b="0" kern="1200" dirty="0">
                          <a:solidFill>
                            <a:schemeClr val="tx1"/>
                          </a:solidFill>
                          <a:latin typeface="Lato" panose="020F0502020204030203" pitchFamily="34" charset="0"/>
                          <a:ea typeface="Lato" panose="020F0502020204030203" pitchFamily="34" charset="0"/>
                          <a:cs typeface="Lato" panose="020F0502020204030203" pitchFamily="34" charset="0"/>
                        </a:rPr>
                        <a:t>Generic</a:t>
                      </a:r>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 Location</a:t>
                      </a:r>
                    </a:p>
                  </a:txBody>
                  <a:tcPr/>
                </a:tc>
                <a:tc>
                  <a:txBody>
                    <a:bodyPr/>
                    <a:lstStyle/>
                    <a:p>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outside</a:t>
                      </a:r>
                    </a:p>
                  </a:txBody>
                  <a:tcPr/>
                </a:tc>
                <a:extLst>
                  <a:ext uri="{0D108BD9-81ED-4DB2-BD59-A6C34878D82A}">
                    <a16:rowId xmlns:a16="http://schemas.microsoft.com/office/drawing/2014/main" val="948586812"/>
                  </a:ext>
                </a:extLst>
              </a:tr>
              <a:tr h="300863">
                <a:tc>
                  <a:txBody>
                    <a:bodyPr/>
                    <a:lstStyle/>
                    <a:p>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Specific Location Hierarchy</a:t>
                      </a:r>
                    </a:p>
                  </a:txBody>
                  <a:tcPr/>
                </a:tc>
                <a:tc>
                  <a:txBody>
                    <a:bodyPr/>
                    <a:lstStyle/>
                    <a:p>
                      <a:r>
                        <a:rPr lang="en-US" sz="1000" dirty="0">
                          <a:solidFill>
                            <a:schemeClr val="tx1"/>
                          </a:solidFill>
                          <a:latin typeface="Lato" panose="020F0502020204030203" pitchFamily="34" charset="0"/>
                          <a:ea typeface="Lato" panose="020F0502020204030203" pitchFamily="34" charset="0"/>
                          <a:cs typeface="Lato" panose="020F0502020204030203" pitchFamily="34" charset="0"/>
                        </a:rPr>
                        <a:t>India, Uttar Pradesh, Agra</a:t>
                      </a:r>
                    </a:p>
                  </a:txBody>
                  <a:tcPr/>
                </a:tc>
                <a:extLst>
                  <a:ext uri="{0D108BD9-81ED-4DB2-BD59-A6C34878D82A}">
                    <a16:rowId xmlns:a16="http://schemas.microsoft.com/office/drawing/2014/main" val="3277513653"/>
                  </a:ext>
                </a:extLst>
              </a:tr>
            </a:tbl>
          </a:graphicData>
        </a:graphic>
      </p:graphicFrame>
      <p:graphicFrame>
        <p:nvGraphicFramePr>
          <p:cNvPr id="3" name="Table 2">
            <a:extLst>
              <a:ext uri="{FF2B5EF4-FFF2-40B4-BE49-F238E27FC236}">
                <a16:creationId xmlns:a16="http://schemas.microsoft.com/office/drawing/2014/main" id="{CCB2B817-E6C5-9EEE-CAD9-0059F12E0FB6}"/>
              </a:ext>
            </a:extLst>
          </p:cNvPr>
          <p:cNvGraphicFramePr>
            <a:graphicFrameLocks noGrp="1"/>
          </p:cNvGraphicFramePr>
          <p:nvPr>
            <p:extLst>
              <p:ext uri="{D42A27DB-BD31-4B8C-83A1-F6EECF244321}">
                <p14:modId xmlns:p14="http://schemas.microsoft.com/office/powerpoint/2010/main" val="2143347116"/>
              </p:ext>
            </p:extLst>
          </p:nvPr>
        </p:nvGraphicFramePr>
        <p:xfrm>
          <a:off x="632520" y="5577800"/>
          <a:ext cx="2664296" cy="73152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61770991"/>
                    </a:ext>
                  </a:extLst>
                </a:gridCol>
                <a:gridCol w="1512168">
                  <a:extLst>
                    <a:ext uri="{9D8B030D-6E8A-4147-A177-3AD203B41FA5}">
                      <a16:colId xmlns:a16="http://schemas.microsoft.com/office/drawing/2014/main" val="917683058"/>
                    </a:ext>
                  </a:extLst>
                </a:gridCol>
              </a:tblGrid>
              <a:tr h="0">
                <a:tc>
                  <a:txBody>
                    <a:bodyPr/>
                    <a:lstStyle/>
                    <a:p>
                      <a:r>
                        <a:rPr lang="en-US" sz="1000" dirty="0">
                          <a:latin typeface="Lato" panose="020F0502020204030203" pitchFamily="34" charset="0"/>
                          <a:ea typeface="Lato" panose="020F0502020204030203" pitchFamily="34" charset="0"/>
                          <a:cs typeface="Lato" panose="020F0502020204030203" pitchFamily="34" charset="0"/>
                        </a:rPr>
                        <a:t>Temporal Facet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Value</a:t>
                      </a:r>
                    </a:p>
                  </a:txBody>
                  <a:tcPr/>
                </a:tc>
                <a:extLst>
                  <a:ext uri="{0D108BD9-81ED-4DB2-BD59-A6C34878D82A}">
                    <a16:rowId xmlns:a16="http://schemas.microsoft.com/office/drawing/2014/main" val="3413261609"/>
                  </a:ext>
                </a:extLst>
              </a:tr>
              <a:tr h="164107">
                <a:tc>
                  <a:txBody>
                    <a:bodyPr/>
                    <a:lstStyle/>
                    <a:p>
                      <a:r>
                        <a:rPr lang="en-US" sz="1000" dirty="0">
                          <a:latin typeface="Lato" panose="020F0502020204030203" pitchFamily="34" charset="0"/>
                          <a:ea typeface="Lato" panose="020F0502020204030203" pitchFamily="34" charset="0"/>
                          <a:cs typeface="Lato" panose="020F0502020204030203" pitchFamily="34" charset="0"/>
                        </a:rPr>
                        <a:t>Generic Time</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summer, daytime</a:t>
                      </a:r>
                    </a:p>
                  </a:txBody>
                  <a:tcPr/>
                </a:tc>
                <a:extLst>
                  <a:ext uri="{0D108BD9-81ED-4DB2-BD59-A6C34878D82A}">
                    <a16:rowId xmlns:a16="http://schemas.microsoft.com/office/drawing/2014/main" val="948586812"/>
                  </a:ext>
                </a:extLst>
              </a:tr>
              <a:tr h="164107">
                <a:tc>
                  <a:txBody>
                    <a:bodyPr/>
                    <a:lstStyle/>
                    <a:p>
                      <a:r>
                        <a:rPr lang="en-US" sz="1000" dirty="0">
                          <a:latin typeface="Lato" panose="020F0502020204030203" pitchFamily="34" charset="0"/>
                          <a:ea typeface="Lato" panose="020F0502020204030203" pitchFamily="34" charset="0"/>
                          <a:cs typeface="Lato" panose="020F0502020204030203" pitchFamily="34" charset="0"/>
                        </a:rPr>
                        <a:t>Specific Time</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2006 (photo taken)</a:t>
                      </a:r>
                    </a:p>
                  </a:txBody>
                  <a:tcPr/>
                </a:tc>
                <a:extLst>
                  <a:ext uri="{0D108BD9-81ED-4DB2-BD59-A6C34878D82A}">
                    <a16:rowId xmlns:a16="http://schemas.microsoft.com/office/drawing/2014/main" val="3277513653"/>
                  </a:ext>
                </a:extLst>
              </a:tr>
            </a:tbl>
          </a:graphicData>
        </a:graphic>
      </p:graphicFrame>
      <p:graphicFrame>
        <p:nvGraphicFramePr>
          <p:cNvPr id="7" name="Table 6">
            <a:extLst>
              <a:ext uri="{FF2B5EF4-FFF2-40B4-BE49-F238E27FC236}">
                <a16:creationId xmlns:a16="http://schemas.microsoft.com/office/drawing/2014/main" id="{EC1D6D97-4FAC-F63A-B9F8-E45C0EEA978E}"/>
              </a:ext>
            </a:extLst>
          </p:cNvPr>
          <p:cNvGraphicFramePr>
            <a:graphicFrameLocks noGrp="1"/>
          </p:cNvGraphicFramePr>
          <p:nvPr>
            <p:extLst>
              <p:ext uri="{D42A27DB-BD31-4B8C-83A1-F6EECF244321}">
                <p14:modId xmlns:p14="http://schemas.microsoft.com/office/powerpoint/2010/main" val="716082173"/>
              </p:ext>
            </p:extLst>
          </p:nvPr>
        </p:nvGraphicFramePr>
        <p:xfrm>
          <a:off x="1064568" y="4345280"/>
          <a:ext cx="3960000" cy="88392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61770991"/>
                    </a:ext>
                  </a:extLst>
                </a:gridCol>
                <a:gridCol w="2447832">
                  <a:extLst>
                    <a:ext uri="{9D8B030D-6E8A-4147-A177-3AD203B41FA5}">
                      <a16:colId xmlns:a16="http://schemas.microsoft.com/office/drawing/2014/main" val="917683058"/>
                    </a:ext>
                  </a:extLst>
                </a:gridCol>
              </a:tblGrid>
              <a:tr h="127863">
                <a:tc>
                  <a:txBody>
                    <a:bodyPr/>
                    <a:lstStyle/>
                    <a:p>
                      <a:r>
                        <a:rPr lang="en-US" sz="1000" dirty="0">
                          <a:latin typeface="Lato" panose="020F0502020204030203" pitchFamily="34" charset="0"/>
                          <a:ea typeface="Lato" panose="020F0502020204030203" pitchFamily="34" charset="0"/>
                          <a:cs typeface="Lato" panose="020F0502020204030203" pitchFamily="34" charset="0"/>
                        </a:rPr>
                        <a:t>Event / Activity Facet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Value</a:t>
                      </a:r>
                    </a:p>
                  </a:txBody>
                  <a:tcPr/>
                </a:tc>
                <a:extLst>
                  <a:ext uri="{0D108BD9-81ED-4DB2-BD59-A6C34878D82A}">
                    <a16:rowId xmlns:a16="http://schemas.microsoft.com/office/drawing/2014/main" val="3413261609"/>
                  </a:ext>
                </a:extLst>
              </a:tr>
              <a:tr h="168415">
                <a:tc>
                  <a:txBody>
                    <a:bodyPr/>
                    <a:lstStyle/>
                    <a:p>
                      <a:r>
                        <a:rPr lang="en-US" sz="1000" dirty="0">
                          <a:latin typeface="Lato" panose="020F0502020204030203" pitchFamily="34" charset="0"/>
                          <a:ea typeface="Lato" panose="020F0502020204030203" pitchFamily="34" charset="0"/>
                          <a:cs typeface="Lato" panose="020F0502020204030203" pitchFamily="34" charset="0"/>
                        </a:rPr>
                        <a:t>Generic Event/Activity</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tourism, attraction</a:t>
                      </a:r>
                    </a:p>
                  </a:txBody>
                  <a:tcPr/>
                </a:tc>
                <a:extLst>
                  <a:ext uri="{0D108BD9-81ED-4DB2-BD59-A6C34878D82A}">
                    <a16:rowId xmlns:a16="http://schemas.microsoft.com/office/drawing/2014/main" val="948586812"/>
                  </a:ext>
                </a:extLst>
              </a:tr>
              <a:tr h="207777">
                <a:tc>
                  <a:txBody>
                    <a:bodyPr/>
                    <a:lstStyle/>
                    <a:p>
                      <a:r>
                        <a:rPr lang="en-US" sz="1000" dirty="0">
                          <a:latin typeface="Lato" panose="020F0502020204030203" pitchFamily="34" charset="0"/>
                          <a:ea typeface="Lato" panose="020F0502020204030203" pitchFamily="34" charset="0"/>
                          <a:cs typeface="Lato" panose="020F0502020204030203" pitchFamily="34" charset="0"/>
                        </a:rPr>
                        <a:t>Specific Event Instance</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International World Heritage Expert Meeting on Visual Integrity in 2006</a:t>
                      </a:r>
                    </a:p>
                  </a:txBody>
                  <a:tcPr/>
                </a:tc>
                <a:extLst>
                  <a:ext uri="{0D108BD9-81ED-4DB2-BD59-A6C34878D82A}">
                    <a16:rowId xmlns:a16="http://schemas.microsoft.com/office/drawing/2014/main" val="3277513653"/>
                  </a:ext>
                </a:extLst>
              </a:tr>
            </a:tbl>
          </a:graphicData>
        </a:graphic>
      </p:graphicFrame>
      <p:graphicFrame>
        <p:nvGraphicFramePr>
          <p:cNvPr id="8" name="Table 7">
            <a:extLst>
              <a:ext uri="{FF2B5EF4-FFF2-40B4-BE49-F238E27FC236}">
                <a16:creationId xmlns:a16="http://schemas.microsoft.com/office/drawing/2014/main" id="{5F751764-88BE-BA3A-D1F5-8FE15B7B8FF2}"/>
              </a:ext>
            </a:extLst>
          </p:cNvPr>
          <p:cNvGraphicFramePr>
            <a:graphicFrameLocks noGrp="1"/>
          </p:cNvGraphicFramePr>
          <p:nvPr>
            <p:extLst>
              <p:ext uri="{D42A27DB-BD31-4B8C-83A1-F6EECF244321}">
                <p14:modId xmlns:p14="http://schemas.microsoft.com/office/powerpoint/2010/main" val="3025489938"/>
              </p:ext>
            </p:extLst>
          </p:nvPr>
        </p:nvGraphicFramePr>
        <p:xfrm>
          <a:off x="5457056" y="4776638"/>
          <a:ext cx="4104456" cy="1532682"/>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61770991"/>
                    </a:ext>
                  </a:extLst>
                </a:gridCol>
                <a:gridCol w="2376264">
                  <a:extLst>
                    <a:ext uri="{9D8B030D-6E8A-4147-A177-3AD203B41FA5}">
                      <a16:colId xmlns:a16="http://schemas.microsoft.com/office/drawing/2014/main" val="917683058"/>
                    </a:ext>
                  </a:extLst>
                </a:gridCol>
              </a:tblGrid>
              <a:tr h="156115">
                <a:tc>
                  <a:txBody>
                    <a:bodyPr/>
                    <a:lstStyle/>
                    <a:p>
                      <a:r>
                        <a:rPr lang="en-US" sz="1000" dirty="0">
                          <a:latin typeface="Lato" panose="020F0502020204030203" pitchFamily="34" charset="0"/>
                          <a:ea typeface="Lato" panose="020F0502020204030203" pitchFamily="34" charset="0"/>
                          <a:cs typeface="Lato" panose="020F0502020204030203" pitchFamily="34" charset="0"/>
                        </a:rPr>
                        <a:t>Contextual Facet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Value</a:t>
                      </a:r>
                    </a:p>
                  </a:txBody>
                  <a:tcPr/>
                </a:tc>
                <a:extLst>
                  <a:ext uri="{0D108BD9-81ED-4DB2-BD59-A6C34878D82A}">
                    <a16:rowId xmlns:a16="http://schemas.microsoft.com/office/drawing/2014/main" val="3413261609"/>
                  </a:ext>
                </a:extLst>
              </a:tr>
              <a:tr h="246734">
                <a:tc>
                  <a:txBody>
                    <a:bodyPr/>
                    <a:lstStyle/>
                    <a:p>
                      <a:r>
                        <a:rPr lang="en-US" sz="1000" dirty="0">
                          <a:latin typeface="Lato" panose="020F0502020204030203" pitchFamily="34" charset="0"/>
                          <a:ea typeface="Lato" panose="020F0502020204030203" pitchFamily="34" charset="0"/>
                          <a:cs typeface="Lato" panose="020F0502020204030203" pitchFamily="34" charset="0"/>
                        </a:rPr>
                        <a:t>Topic</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Indian Architecture</a:t>
                      </a:r>
                    </a:p>
                  </a:txBody>
                  <a:tcPr/>
                </a:tc>
                <a:extLst>
                  <a:ext uri="{0D108BD9-81ED-4DB2-BD59-A6C34878D82A}">
                    <a16:rowId xmlns:a16="http://schemas.microsoft.com/office/drawing/2014/main" val="948586812"/>
                  </a:ext>
                </a:extLst>
              </a:tr>
              <a:tr h="246734">
                <a:tc>
                  <a:txBody>
                    <a:bodyPr/>
                    <a:lstStyle/>
                    <a:p>
                      <a:r>
                        <a:rPr lang="en-US" sz="1000" dirty="0">
                          <a:latin typeface="Lato" panose="020F0502020204030203" pitchFamily="34" charset="0"/>
                          <a:ea typeface="Lato" panose="020F0502020204030203" pitchFamily="34" charset="0"/>
                          <a:cs typeface="Lato" panose="020F0502020204030203" pitchFamily="34" charset="0"/>
                        </a:rPr>
                        <a:t>Related Concepts / Objects</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Shah </a:t>
                      </a:r>
                      <a:r>
                        <a:rPr lang="en-US" sz="1000" dirty="0" err="1">
                          <a:latin typeface="Lato" panose="020F0502020204030203" pitchFamily="34" charset="0"/>
                          <a:ea typeface="Lato" panose="020F0502020204030203" pitchFamily="34" charset="0"/>
                          <a:cs typeface="Lato" panose="020F0502020204030203" pitchFamily="34" charset="0"/>
                        </a:rPr>
                        <a:t>Jehan</a:t>
                      </a:r>
                      <a:r>
                        <a:rPr lang="en-US" sz="1000" dirty="0">
                          <a:latin typeface="Lato" panose="020F0502020204030203" pitchFamily="34" charset="0"/>
                          <a:ea typeface="Lato" panose="020F0502020204030203" pitchFamily="34" charset="0"/>
                          <a:cs typeface="Lato" panose="020F0502020204030203" pitchFamily="34" charset="0"/>
                        </a:rPr>
                        <a:t>, </a:t>
                      </a:r>
                      <a:r>
                        <a:rPr lang="en-US" sz="1000" dirty="0" err="1">
                          <a:latin typeface="Lato" panose="020F0502020204030203" pitchFamily="34" charset="0"/>
                          <a:ea typeface="Lato" panose="020F0502020204030203" pitchFamily="34" charset="0"/>
                          <a:cs typeface="Lato" panose="020F0502020204030203" pitchFamily="34" charset="0"/>
                        </a:rPr>
                        <a:t>Mumtaz</a:t>
                      </a:r>
                      <a:r>
                        <a:rPr lang="en-US" sz="1000" dirty="0">
                          <a:latin typeface="Lato" panose="020F0502020204030203" pitchFamily="34" charset="0"/>
                          <a:ea typeface="Lato" panose="020F0502020204030203" pitchFamily="34" charset="0"/>
                          <a:cs typeface="Lato" panose="020F0502020204030203" pitchFamily="34" charset="0"/>
                        </a:rPr>
                        <a:t> Mahal, Islam</a:t>
                      </a:r>
                    </a:p>
                  </a:txBody>
                  <a:tcPr/>
                </a:tc>
                <a:extLst>
                  <a:ext uri="{0D108BD9-81ED-4DB2-BD59-A6C34878D82A}">
                    <a16:rowId xmlns:a16="http://schemas.microsoft.com/office/drawing/2014/main" val="3277513653"/>
                  </a:ext>
                </a:extLst>
              </a:tr>
              <a:tr h="246734">
                <a:tc>
                  <a:txBody>
                    <a:bodyPr/>
                    <a:lstStyle/>
                    <a:p>
                      <a:r>
                        <a:rPr lang="en-US" sz="1000" dirty="0">
                          <a:latin typeface="Lato" panose="020F0502020204030203" pitchFamily="34" charset="0"/>
                          <a:ea typeface="Lato" panose="020F0502020204030203" pitchFamily="34" charset="0"/>
                          <a:cs typeface="Lato" panose="020F0502020204030203" pitchFamily="34" charset="0"/>
                        </a:rPr>
                        <a:t>Abstract Concept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love, death, devotion, remembrance</a:t>
                      </a:r>
                    </a:p>
                  </a:txBody>
                  <a:tcPr/>
                </a:tc>
                <a:extLst>
                  <a:ext uri="{0D108BD9-81ED-4DB2-BD59-A6C34878D82A}">
                    <a16:rowId xmlns:a16="http://schemas.microsoft.com/office/drawing/2014/main" val="424535782"/>
                  </a:ext>
                </a:extLst>
              </a:tr>
              <a:tr h="268588">
                <a:tc>
                  <a:txBody>
                    <a:bodyPr/>
                    <a:lstStyle/>
                    <a:p>
                      <a:r>
                        <a:rPr lang="en-US" sz="1000" dirty="0">
                          <a:latin typeface="Lato" panose="020F0502020204030203" pitchFamily="34" charset="0"/>
                          <a:ea typeface="Lato" panose="020F0502020204030203" pitchFamily="34" charset="0"/>
                          <a:cs typeface="Lato" panose="020F0502020204030203" pitchFamily="34" charset="0"/>
                        </a:rPr>
                        <a:t>Context</a:t>
                      </a:r>
                    </a:p>
                  </a:txBody>
                  <a:tcPr/>
                </a:tc>
                <a:tc>
                  <a:txBody>
                    <a:bodyPr/>
                    <a:lstStyle/>
                    <a:p>
                      <a:r>
                        <a:rPr lang="en-US" sz="1000" dirty="0">
                          <a:latin typeface="Lato" panose="020F0502020204030203" pitchFamily="34" charset="0"/>
                          <a:ea typeface="Lato" panose="020F0502020204030203" pitchFamily="34" charset="0"/>
                          <a:cs typeface="Lato" panose="020F0502020204030203" pitchFamily="34" charset="0"/>
                        </a:rPr>
                        <a:t>built in memory of his favorite wife Mumtaz Mahal, by Shah </a:t>
                      </a:r>
                      <a:r>
                        <a:rPr lang="en-US" sz="1000" dirty="0" err="1">
                          <a:latin typeface="Lato" panose="020F0502020204030203" pitchFamily="34" charset="0"/>
                          <a:ea typeface="Lato" panose="020F0502020204030203" pitchFamily="34" charset="0"/>
                          <a:cs typeface="Lato" panose="020F0502020204030203" pitchFamily="34" charset="0"/>
                        </a:rPr>
                        <a:t>Jehan</a:t>
                      </a:r>
                      <a:r>
                        <a:rPr lang="en-US" sz="1000" dirty="0">
                          <a:latin typeface="Lato" panose="020F0502020204030203" pitchFamily="34" charset="0"/>
                          <a:ea typeface="Lato" panose="020F0502020204030203" pitchFamily="34" charset="0"/>
                          <a:cs typeface="Lato" panose="020F0502020204030203" pitchFamily="34" charset="0"/>
                        </a:rPr>
                        <a:t>; completed 1648</a:t>
                      </a:r>
                    </a:p>
                  </a:txBody>
                  <a:tcPr/>
                </a:tc>
                <a:extLst>
                  <a:ext uri="{0D108BD9-81ED-4DB2-BD59-A6C34878D82A}">
                    <a16:rowId xmlns:a16="http://schemas.microsoft.com/office/drawing/2014/main" val="3779262410"/>
                  </a:ext>
                </a:extLst>
              </a:tr>
            </a:tbl>
          </a:graphicData>
        </a:graphic>
      </p:graphicFrame>
    </p:spTree>
    <p:extLst>
      <p:ext uri="{BB962C8B-B14F-4D97-AF65-F5344CB8AC3E}">
        <p14:creationId xmlns:p14="http://schemas.microsoft.com/office/powerpoint/2010/main" val="230759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DCC4C1-1225-3E1C-396F-2411DCAC205E}"/>
              </a:ext>
            </a:extLst>
          </p:cNvPr>
          <p:cNvPicPr>
            <a:picLocks noChangeAspect="1"/>
          </p:cNvPicPr>
          <p:nvPr/>
        </p:nvPicPr>
        <p:blipFill>
          <a:blip r:embed="rId2"/>
          <a:stretch>
            <a:fillRect/>
          </a:stretch>
        </p:blipFill>
        <p:spPr>
          <a:xfrm>
            <a:off x="5176274" y="4338836"/>
            <a:ext cx="3699521" cy="1426059"/>
          </a:xfrm>
          <a:prstGeom prst="rect">
            <a:avLst/>
          </a:prstGeom>
        </p:spPr>
      </p:pic>
      <p:pic>
        <p:nvPicPr>
          <p:cNvPr id="9" name="Picture 8">
            <a:extLst>
              <a:ext uri="{FF2B5EF4-FFF2-40B4-BE49-F238E27FC236}">
                <a16:creationId xmlns:a16="http://schemas.microsoft.com/office/drawing/2014/main" id="{A374ED3B-698D-B646-F145-2946406721A1}"/>
              </a:ext>
            </a:extLst>
          </p:cNvPr>
          <p:cNvPicPr>
            <a:picLocks noChangeAspect="1"/>
          </p:cNvPicPr>
          <p:nvPr/>
        </p:nvPicPr>
        <p:blipFill>
          <a:blip r:embed="rId3"/>
          <a:stretch>
            <a:fillRect/>
          </a:stretch>
        </p:blipFill>
        <p:spPr>
          <a:xfrm>
            <a:off x="1064568" y="3717032"/>
            <a:ext cx="2619296" cy="2578396"/>
          </a:xfrm>
          <a:prstGeom prst="rect">
            <a:avLst/>
          </a:prstGeom>
        </p:spPr>
      </p:pic>
      <p:sp>
        <p:nvSpPr>
          <p:cNvPr id="11" name="Isosceles Triangle 10">
            <a:extLst>
              <a:ext uri="{FF2B5EF4-FFF2-40B4-BE49-F238E27FC236}">
                <a16:creationId xmlns:a16="http://schemas.microsoft.com/office/drawing/2014/main" id="{78C5C2AE-A2CB-043E-41DE-BA5E286F2B49}"/>
              </a:ext>
            </a:extLst>
          </p:cNvPr>
          <p:cNvSpPr/>
          <p:nvPr/>
        </p:nvSpPr>
        <p:spPr>
          <a:xfrm rot="5400000">
            <a:off x="3593232" y="4899465"/>
            <a:ext cx="1872208" cy="304800"/>
          </a:xfrm>
          <a:prstGeom prst="triangle">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000" dirty="0">
              <a:solidFill>
                <a:sysClr val="windowText" lastClr="00000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2306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7F33F5-E362-3A46-F5DD-F940C5FE93A3}"/>
              </a:ext>
            </a:extLst>
          </p:cNvPr>
          <p:cNvSpPr/>
          <p:nvPr/>
        </p:nvSpPr>
        <p:spPr>
          <a:xfrm>
            <a:off x="99483" y="2276872"/>
            <a:ext cx="9658350" cy="4253845"/>
          </a:xfrm>
          <a:prstGeom prst="rect">
            <a:avLst/>
          </a:prstGeom>
          <a:solidFill>
            <a:schemeClr val="bg1">
              <a:lumMod val="95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H" sz="2000" b="0" i="0" u="none" strike="noStrike" cap="none" normalizeH="0" baseline="0" dirty="0">
              <a:ln>
                <a:noFill/>
              </a:ln>
              <a:solidFill>
                <a:srgbClr val="676767"/>
              </a:solidFill>
              <a:effectLst/>
              <a:latin typeface="Arial" pitchFamily="34" charset="0"/>
            </a:endParaRPr>
          </a:p>
        </p:txBody>
      </p:sp>
      <p:pic>
        <p:nvPicPr>
          <p:cNvPr id="6" name="Picture 5">
            <a:extLst>
              <a:ext uri="{FF2B5EF4-FFF2-40B4-BE49-F238E27FC236}">
                <a16:creationId xmlns:a16="http://schemas.microsoft.com/office/drawing/2014/main" id="{FA224E29-5DF0-1209-C3B4-8C2460529D48}"/>
              </a:ext>
            </a:extLst>
          </p:cNvPr>
          <p:cNvPicPr>
            <a:picLocks noChangeAspect="1"/>
          </p:cNvPicPr>
          <p:nvPr/>
        </p:nvPicPr>
        <p:blipFill>
          <a:blip r:embed="rId2"/>
          <a:stretch>
            <a:fillRect/>
          </a:stretch>
        </p:blipFill>
        <p:spPr>
          <a:xfrm>
            <a:off x="5673306" y="2592288"/>
            <a:ext cx="3663909" cy="3789040"/>
          </a:xfrm>
          <a:prstGeom prst="rect">
            <a:avLst/>
          </a:prstGeom>
        </p:spPr>
      </p:pic>
      <p:pic>
        <p:nvPicPr>
          <p:cNvPr id="7" name="Picture 6">
            <a:extLst>
              <a:ext uri="{FF2B5EF4-FFF2-40B4-BE49-F238E27FC236}">
                <a16:creationId xmlns:a16="http://schemas.microsoft.com/office/drawing/2014/main" id="{71162332-8DE4-3AD1-C769-C02121004B1F}"/>
              </a:ext>
            </a:extLst>
          </p:cNvPr>
          <p:cNvPicPr>
            <a:picLocks noChangeAspect="1"/>
          </p:cNvPicPr>
          <p:nvPr/>
        </p:nvPicPr>
        <p:blipFill>
          <a:blip r:embed="rId3"/>
          <a:stretch>
            <a:fillRect/>
          </a:stretch>
        </p:blipFill>
        <p:spPr>
          <a:xfrm>
            <a:off x="1136576" y="5102112"/>
            <a:ext cx="3235721" cy="692760"/>
          </a:xfrm>
          <a:prstGeom prst="rect">
            <a:avLst/>
          </a:prstGeom>
        </p:spPr>
      </p:pic>
      <p:pic>
        <p:nvPicPr>
          <p:cNvPr id="8" name="Picture 7">
            <a:extLst>
              <a:ext uri="{FF2B5EF4-FFF2-40B4-BE49-F238E27FC236}">
                <a16:creationId xmlns:a16="http://schemas.microsoft.com/office/drawing/2014/main" id="{AE737663-09FF-F063-11DA-6773543BE73E}"/>
              </a:ext>
            </a:extLst>
          </p:cNvPr>
          <p:cNvPicPr>
            <a:picLocks noChangeAspect="1"/>
          </p:cNvPicPr>
          <p:nvPr/>
        </p:nvPicPr>
        <p:blipFill>
          <a:blip r:embed="rId4"/>
          <a:stretch>
            <a:fillRect/>
          </a:stretch>
        </p:blipFill>
        <p:spPr>
          <a:xfrm>
            <a:off x="704528" y="2695383"/>
            <a:ext cx="3960440" cy="2406729"/>
          </a:xfrm>
          <a:prstGeom prst="rect">
            <a:avLst/>
          </a:prstGeom>
        </p:spPr>
      </p:pic>
    </p:spTree>
    <p:extLst>
      <p:ext uri="{BB962C8B-B14F-4D97-AF65-F5344CB8AC3E}">
        <p14:creationId xmlns:p14="http://schemas.microsoft.com/office/powerpoint/2010/main" val="3399702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B6BE71-8F08-4AD0-2351-B36039CE7E0B}"/>
              </a:ext>
            </a:extLst>
          </p:cNvPr>
          <p:cNvPicPr>
            <a:picLocks noChangeAspect="1"/>
          </p:cNvPicPr>
          <p:nvPr/>
        </p:nvPicPr>
        <p:blipFill>
          <a:blip r:embed="rId2"/>
          <a:stretch>
            <a:fillRect/>
          </a:stretch>
        </p:blipFill>
        <p:spPr>
          <a:xfrm>
            <a:off x="7157226" y="3816863"/>
            <a:ext cx="2161909" cy="2159791"/>
          </a:xfrm>
          <a:prstGeom prst="rect">
            <a:avLst/>
          </a:prstGeom>
        </p:spPr>
      </p:pic>
      <p:pic>
        <p:nvPicPr>
          <p:cNvPr id="2052" name="Picture 4" descr="Is Roger Federer playing at Wimbledon 2022? Schedule, next match for  eight-time champion | Sporting News Canada">
            <a:extLst>
              <a:ext uri="{FF2B5EF4-FFF2-40B4-BE49-F238E27FC236}">
                <a16:creationId xmlns:a16="http://schemas.microsoft.com/office/drawing/2014/main" id="{55E95055-81DF-8DA2-386A-29C6BF50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983" y="2892616"/>
            <a:ext cx="2232248" cy="12500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ginner – Moxitennis">
            <a:extLst>
              <a:ext uri="{FF2B5EF4-FFF2-40B4-BE49-F238E27FC236}">
                <a16:creationId xmlns:a16="http://schemas.microsoft.com/office/drawing/2014/main" id="{ECE092A8-4974-932A-4C33-FC0002CA9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7556" y="4947144"/>
            <a:ext cx="1036776" cy="13623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chives, archive, files Icon in Office Vol.7Icons">
            <a:extLst>
              <a:ext uri="{FF2B5EF4-FFF2-40B4-BE49-F238E27FC236}">
                <a16:creationId xmlns:a16="http://schemas.microsoft.com/office/drawing/2014/main" id="{E6184DEE-C3B1-89E8-BFA6-F41170E8EAA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6946" y="2490392"/>
            <a:ext cx="619782" cy="6197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Archives, archive, files Icon in Office Vol.7Icons">
            <a:extLst>
              <a:ext uri="{FF2B5EF4-FFF2-40B4-BE49-F238E27FC236}">
                <a16:creationId xmlns:a16="http://schemas.microsoft.com/office/drawing/2014/main" id="{578BC9EE-A75E-7A33-2ADD-D359BFDF14E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0416" y="3110174"/>
            <a:ext cx="619782" cy="6197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Archives, archive, files Icon in Office Vol.7Icons">
            <a:extLst>
              <a:ext uri="{FF2B5EF4-FFF2-40B4-BE49-F238E27FC236}">
                <a16:creationId xmlns:a16="http://schemas.microsoft.com/office/drawing/2014/main" id="{8220C9D7-01C2-3E7E-9C5A-FF86BD41973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0416" y="3673314"/>
            <a:ext cx="619782" cy="61978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7 Digital File Organization Tips To Increase Productivity | The Fulcrum  Group">
            <a:extLst>
              <a:ext uri="{FF2B5EF4-FFF2-40B4-BE49-F238E27FC236}">
                <a16:creationId xmlns:a16="http://schemas.microsoft.com/office/drawing/2014/main" id="{D86C3222-D05B-5002-EF58-3E2A568592B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8652" y="5222584"/>
            <a:ext cx="1600715" cy="811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B61623-AFC4-A73C-0310-A9CC58E4A3FB}"/>
              </a:ext>
            </a:extLst>
          </p:cNvPr>
          <p:cNvSpPr txBox="1"/>
          <p:nvPr/>
        </p:nvSpPr>
        <p:spPr>
          <a:xfrm>
            <a:off x="4724277" y="2690209"/>
            <a:ext cx="425364" cy="31892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Roger </a:t>
            </a:r>
            <a:b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Federer</a:t>
            </a:r>
          </a:p>
        </p:txBody>
      </p:sp>
      <p:sp>
        <p:nvSpPr>
          <p:cNvPr id="9" name="TextBox 8">
            <a:extLst>
              <a:ext uri="{FF2B5EF4-FFF2-40B4-BE49-F238E27FC236}">
                <a16:creationId xmlns:a16="http://schemas.microsoft.com/office/drawing/2014/main" id="{DD0BD6B7-B743-13D7-CF43-3D7187B7B092}"/>
              </a:ext>
            </a:extLst>
          </p:cNvPr>
          <p:cNvSpPr txBox="1"/>
          <p:nvPr/>
        </p:nvSpPr>
        <p:spPr>
          <a:xfrm>
            <a:off x="4694599" y="3323596"/>
            <a:ext cx="483072" cy="31892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John </a:t>
            </a:r>
            <a:b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McEnroe</a:t>
            </a:r>
          </a:p>
        </p:txBody>
      </p:sp>
      <p:sp>
        <p:nvSpPr>
          <p:cNvPr id="10" name="TextBox 9">
            <a:extLst>
              <a:ext uri="{FF2B5EF4-FFF2-40B4-BE49-F238E27FC236}">
                <a16:creationId xmlns:a16="http://schemas.microsoft.com/office/drawing/2014/main" id="{5CA3AAE1-9BC7-40CD-0A4F-5CC391077FC0}"/>
              </a:ext>
            </a:extLst>
          </p:cNvPr>
          <p:cNvSpPr txBox="1"/>
          <p:nvPr/>
        </p:nvSpPr>
        <p:spPr>
          <a:xfrm>
            <a:off x="4666569" y="3872887"/>
            <a:ext cx="430173" cy="318924"/>
          </a:xfrm>
          <a:prstGeom prst="rect">
            <a:avLst/>
          </a:prstGeom>
          <a:noFill/>
          <a:ln w="12700">
            <a:noFill/>
          </a:ln>
        </p:spPr>
        <p:txBody>
          <a:bodyPr wrap="none" lIns="36000" tIns="36000" rIns="36000" bIns="36000" rtlCol="0">
            <a:spAutoFit/>
          </a:bodyPr>
          <a:lstStyle/>
          <a:p>
            <a:pPr algn="l"/>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Darlene</a:t>
            </a:r>
            <a:br>
              <a:rPr lang="en-US" sz="80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800" dirty="0">
                <a:solidFill>
                  <a:schemeClr val="tx1"/>
                </a:solidFill>
                <a:latin typeface="Lato" panose="020F0502020204030203" pitchFamily="34" charset="0"/>
                <a:ea typeface="Lato" panose="020F0502020204030203" pitchFamily="34" charset="0"/>
                <a:cs typeface="Lato" panose="020F0502020204030203" pitchFamily="34" charset="0"/>
              </a:rPr>
              <a:t>Hard</a:t>
            </a:r>
            <a:endParaRPr lang="en-US" sz="800" b="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cxnSp>
        <p:nvCxnSpPr>
          <p:cNvPr id="12" name="Connector: Elbow 11">
            <a:extLst>
              <a:ext uri="{FF2B5EF4-FFF2-40B4-BE49-F238E27FC236}">
                <a16:creationId xmlns:a16="http://schemas.microsoft.com/office/drawing/2014/main" id="{D75BCB3E-54A9-DDC8-0D90-A4990DCCEBA4}"/>
              </a:ext>
            </a:extLst>
          </p:cNvPr>
          <p:cNvCxnSpPr>
            <a:stCxn id="2052" idx="3"/>
            <a:endCxn id="2058" idx="1"/>
          </p:cNvCxnSpPr>
          <p:nvPr/>
        </p:nvCxnSpPr>
        <p:spPr bwMode="auto">
          <a:xfrm flipV="1">
            <a:off x="3006231" y="2800283"/>
            <a:ext cx="1600715" cy="717362"/>
          </a:xfrm>
          <a:prstGeom prst="bentConnector3">
            <a:avLst>
              <a:gd name="adj1" fmla="val 50000"/>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Connector: Elbow 13">
            <a:extLst>
              <a:ext uri="{FF2B5EF4-FFF2-40B4-BE49-F238E27FC236}">
                <a16:creationId xmlns:a16="http://schemas.microsoft.com/office/drawing/2014/main" id="{EF208823-0C79-86D6-A23F-B42818D28BFF}"/>
              </a:ext>
            </a:extLst>
          </p:cNvPr>
          <p:cNvCxnSpPr>
            <a:stCxn id="7" idx="3"/>
            <a:endCxn id="5" idx="0"/>
          </p:cNvCxnSpPr>
          <p:nvPr/>
        </p:nvCxnSpPr>
        <p:spPr bwMode="auto">
          <a:xfrm flipV="1">
            <a:off x="5220198" y="3816863"/>
            <a:ext cx="3017983" cy="166342"/>
          </a:xfrm>
          <a:prstGeom prst="bentConnector4">
            <a:avLst>
              <a:gd name="adj1" fmla="val 32091"/>
              <a:gd name="adj2" fmla="val 323725"/>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994A0515-ED2A-E6F2-9BED-C8E6FD867975}"/>
              </a:ext>
            </a:extLst>
          </p:cNvPr>
          <p:cNvSpPr txBox="1"/>
          <p:nvPr/>
        </p:nvSpPr>
        <p:spPr>
          <a:xfrm>
            <a:off x="6601895" y="3144595"/>
            <a:ext cx="1650058" cy="31892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need a picture of Darlene Hard for </a:t>
            </a:r>
            <a:b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an obituary in the New York Times</a:t>
            </a:r>
          </a:p>
        </p:txBody>
      </p:sp>
      <p:cxnSp>
        <p:nvCxnSpPr>
          <p:cNvPr id="20" name="Connector: Elbow 19">
            <a:extLst>
              <a:ext uri="{FF2B5EF4-FFF2-40B4-BE49-F238E27FC236}">
                <a16:creationId xmlns:a16="http://schemas.microsoft.com/office/drawing/2014/main" id="{73409E2E-51DC-CCF2-CF1E-BAE772872B21}"/>
              </a:ext>
            </a:extLst>
          </p:cNvPr>
          <p:cNvCxnSpPr>
            <a:stCxn id="2054" idx="3"/>
            <a:endCxn id="2064" idx="1"/>
          </p:cNvCxnSpPr>
          <p:nvPr/>
        </p:nvCxnSpPr>
        <p:spPr bwMode="auto">
          <a:xfrm>
            <a:off x="2574332" y="5628317"/>
            <a:ext cx="1714320" cy="1"/>
          </a:xfrm>
          <a:prstGeom prst="bentConnector3">
            <a:avLst>
              <a:gd name="adj1" fmla="val 50000"/>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a:extLst>
              <a:ext uri="{FF2B5EF4-FFF2-40B4-BE49-F238E27FC236}">
                <a16:creationId xmlns:a16="http://schemas.microsoft.com/office/drawing/2014/main" id="{3877A7F6-AF44-9E84-7231-13721F820B1B}"/>
              </a:ext>
            </a:extLst>
          </p:cNvPr>
          <p:cNvSpPr txBox="1"/>
          <p:nvPr/>
        </p:nvSpPr>
        <p:spPr>
          <a:xfrm>
            <a:off x="3142898" y="5423284"/>
            <a:ext cx="752376"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not yet famous</a:t>
            </a:r>
          </a:p>
        </p:txBody>
      </p:sp>
      <p:sp>
        <p:nvSpPr>
          <p:cNvPr id="34" name="TextBox 33">
            <a:extLst>
              <a:ext uri="{FF2B5EF4-FFF2-40B4-BE49-F238E27FC236}">
                <a16:creationId xmlns:a16="http://schemas.microsoft.com/office/drawing/2014/main" id="{AD719FD2-5843-9BD2-0FCD-1C4321A82119}"/>
              </a:ext>
            </a:extLst>
          </p:cNvPr>
          <p:cNvSpPr txBox="1"/>
          <p:nvPr/>
        </p:nvSpPr>
        <p:spPr>
          <a:xfrm>
            <a:off x="3080792" y="3505744"/>
            <a:ext cx="717110" cy="31892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nice shot of </a:t>
            </a:r>
            <a:b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Roger Federer</a:t>
            </a:r>
          </a:p>
        </p:txBody>
      </p:sp>
    </p:spTree>
    <p:extLst>
      <p:ext uri="{BB962C8B-B14F-4D97-AF65-F5344CB8AC3E}">
        <p14:creationId xmlns:p14="http://schemas.microsoft.com/office/powerpoint/2010/main" val="93708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EF6AE4-AD0F-D19A-4560-D959A96CC468}"/>
              </a:ext>
            </a:extLst>
          </p:cNvPr>
          <p:cNvPicPr>
            <a:picLocks noChangeAspect="1"/>
          </p:cNvPicPr>
          <p:nvPr/>
        </p:nvPicPr>
        <p:blipFill>
          <a:blip r:embed="rId2"/>
          <a:stretch>
            <a:fillRect/>
          </a:stretch>
        </p:blipFill>
        <p:spPr>
          <a:xfrm>
            <a:off x="1789972" y="3573016"/>
            <a:ext cx="3633715" cy="270644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82F1EE0-D536-8954-CBF4-45D2CB3A5070}"/>
              </a:ext>
            </a:extLst>
          </p:cNvPr>
          <p:cNvPicPr>
            <a:picLocks noChangeAspect="1"/>
          </p:cNvPicPr>
          <p:nvPr/>
        </p:nvPicPr>
        <p:blipFill>
          <a:blip r:embed="rId3"/>
          <a:stretch>
            <a:fillRect/>
          </a:stretch>
        </p:blipFill>
        <p:spPr>
          <a:xfrm>
            <a:off x="7178447" y="3573016"/>
            <a:ext cx="1777443" cy="2715328"/>
          </a:xfrm>
          <a:prstGeom prst="rect">
            <a:avLst/>
          </a:prstGeom>
          <a:noFill/>
          <a:ln w="12700">
            <a:solidFill>
              <a:schemeClr val="bg1">
                <a:lumMod val="85000"/>
              </a:schemeClr>
            </a:solidFill>
          </a:ln>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CA0F3B05-06D7-D3F5-347C-502E812EB2AA}"/>
              </a:ext>
            </a:extLst>
          </p:cNvPr>
          <p:cNvCxnSpPr>
            <a:cxnSpLocks/>
            <a:stCxn id="4" idx="3"/>
            <a:endCxn id="5" idx="1"/>
          </p:cNvCxnSpPr>
          <p:nvPr/>
        </p:nvCxnSpPr>
        <p:spPr bwMode="auto">
          <a:xfrm>
            <a:off x="5423687" y="4926240"/>
            <a:ext cx="1754760" cy="4440"/>
          </a:xfrm>
          <a:prstGeom prst="line">
            <a:avLst/>
          </a:pr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D08EB12B-6B47-55A3-8F01-619D37672ABC}"/>
              </a:ext>
            </a:extLst>
          </p:cNvPr>
          <p:cNvSpPr txBox="1"/>
          <p:nvPr/>
        </p:nvSpPr>
        <p:spPr>
          <a:xfrm>
            <a:off x="6148497" y="4742378"/>
            <a:ext cx="305139"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lyrics</a:t>
            </a:r>
          </a:p>
        </p:txBody>
      </p:sp>
    </p:spTree>
    <p:extLst>
      <p:ext uri="{BB962C8B-B14F-4D97-AF65-F5344CB8AC3E}">
        <p14:creationId xmlns:p14="http://schemas.microsoft.com/office/powerpoint/2010/main" val="381778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6CDD6B82-2156-DE5C-07BF-EBEF4799E79D}"/>
              </a:ext>
            </a:extLst>
          </p:cNvPr>
          <p:cNvPicPr>
            <a:picLocks noGrp="1" noChangeAspect="1"/>
          </p:cNvPicPr>
          <p:nvPr>
            <p:ph idx="4294967295"/>
          </p:nvPr>
        </p:nvPicPr>
        <p:blipFill>
          <a:blip r:embed="rId2"/>
          <a:stretch>
            <a:fillRect/>
          </a:stretch>
        </p:blipFill>
        <p:spPr>
          <a:xfrm>
            <a:off x="6262688" y="5170488"/>
            <a:ext cx="3643312" cy="1225550"/>
          </a:xfrm>
          <a:prstGeom prst="rect">
            <a:avLst/>
          </a:prstGeom>
        </p:spPr>
      </p:pic>
      <p:pic>
        <p:nvPicPr>
          <p:cNvPr id="5" name="Picture 4">
            <a:extLst>
              <a:ext uri="{FF2B5EF4-FFF2-40B4-BE49-F238E27FC236}">
                <a16:creationId xmlns:a16="http://schemas.microsoft.com/office/drawing/2014/main" id="{6135877A-DC58-A240-F9D0-C263FC9A978C}"/>
              </a:ext>
            </a:extLst>
          </p:cNvPr>
          <p:cNvPicPr>
            <a:picLocks noChangeAspect="1"/>
          </p:cNvPicPr>
          <p:nvPr/>
        </p:nvPicPr>
        <p:blipFill>
          <a:blip r:embed="rId3"/>
          <a:stretch>
            <a:fillRect/>
          </a:stretch>
        </p:blipFill>
        <p:spPr>
          <a:xfrm>
            <a:off x="1496616" y="3472369"/>
            <a:ext cx="2088232" cy="1266207"/>
          </a:xfrm>
          <a:prstGeom prst="rect">
            <a:avLst/>
          </a:prstGeom>
        </p:spPr>
      </p:pic>
      <p:pic>
        <p:nvPicPr>
          <p:cNvPr id="9" name="Picture 8">
            <a:extLst>
              <a:ext uri="{FF2B5EF4-FFF2-40B4-BE49-F238E27FC236}">
                <a16:creationId xmlns:a16="http://schemas.microsoft.com/office/drawing/2014/main" id="{692D99C3-86CC-6559-01A3-89E4667DF37A}"/>
              </a:ext>
            </a:extLst>
          </p:cNvPr>
          <p:cNvPicPr>
            <a:picLocks noChangeAspect="1"/>
          </p:cNvPicPr>
          <p:nvPr/>
        </p:nvPicPr>
        <p:blipFill>
          <a:blip r:embed="rId4"/>
          <a:stretch>
            <a:fillRect/>
          </a:stretch>
        </p:blipFill>
        <p:spPr>
          <a:xfrm>
            <a:off x="560512" y="4975759"/>
            <a:ext cx="1346593" cy="1436758"/>
          </a:xfrm>
          <a:prstGeom prst="rect">
            <a:avLst/>
          </a:prstGeom>
          <a:ln>
            <a:solidFill>
              <a:schemeClr val="tx1"/>
            </a:solidFill>
          </a:ln>
        </p:spPr>
      </p:pic>
      <p:pic>
        <p:nvPicPr>
          <p:cNvPr id="11" name="Picture 10">
            <a:extLst>
              <a:ext uri="{FF2B5EF4-FFF2-40B4-BE49-F238E27FC236}">
                <a16:creationId xmlns:a16="http://schemas.microsoft.com/office/drawing/2014/main" id="{542D0EC7-63CE-D555-0AB1-253956A1EE13}"/>
              </a:ext>
            </a:extLst>
          </p:cNvPr>
          <p:cNvPicPr>
            <a:picLocks noChangeAspect="1"/>
          </p:cNvPicPr>
          <p:nvPr/>
        </p:nvPicPr>
        <p:blipFill>
          <a:blip r:embed="rId5"/>
          <a:stretch>
            <a:fillRect/>
          </a:stretch>
        </p:blipFill>
        <p:spPr>
          <a:xfrm>
            <a:off x="4088486" y="3573016"/>
            <a:ext cx="1330736" cy="2862462"/>
          </a:xfrm>
          <a:prstGeom prst="rect">
            <a:avLst/>
          </a:prstGeom>
          <a:ln>
            <a:solidFill>
              <a:schemeClr val="tx1"/>
            </a:solidFill>
          </a:ln>
        </p:spPr>
      </p:pic>
      <p:pic>
        <p:nvPicPr>
          <p:cNvPr id="13" name="Picture 12">
            <a:extLst>
              <a:ext uri="{FF2B5EF4-FFF2-40B4-BE49-F238E27FC236}">
                <a16:creationId xmlns:a16="http://schemas.microsoft.com/office/drawing/2014/main" id="{39E35376-7A61-2107-0650-7F347A9FB513}"/>
              </a:ext>
            </a:extLst>
          </p:cNvPr>
          <p:cNvPicPr>
            <a:picLocks noChangeAspect="1"/>
          </p:cNvPicPr>
          <p:nvPr/>
        </p:nvPicPr>
        <p:blipFill>
          <a:blip r:embed="rId6"/>
          <a:stretch>
            <a:fillRect/>
          </a:stretch>
        </p:blipFill>
        <p:spPr>
          <a:xfrm>
            <a:off x="5766229" y="3537014"/>
            <a:ext cx="3622542" cy="1436825"/>
          </a:xfrm>
          <a:prstGeom prst="rect">
            <a:avLst/>
          </a:prstGeom>
        </p:spPr>
      </p:pic>
      <p:cxnSp>
        <p:nvCxnSpPr>
          <p:cNvPr id="20" name="Connector: Elbow 19">
            <a:extLst>
              <a:ext uri="{FF2B5EF4-FFF2-40B4-BE49-F238E27FC236}">
                <a16:creationId xmlns:a16="http://schemas.microsoft.com/office/drawing/2014/main" id="{AE0AAFAB-2DB3-687A-1F3B-231C0AECA231}"/>
              </a:ext>
            </a:extLst>
          </p:cNvPr>
          <p:cNvCxnSpPr>
            <a:stCxn id="5" idx="2"/>
            <a:endCxn id="9" idx="3"/>
          </p:cNvCxnSpPr>
          <p:nvPr/>
        </p:nvCxnSpPr>
        <p:spPr bwMode="auto">
          <a:xfrm rot="5400000">
            <a:off x="1746138" y="4899544"/>
            <a:ext cx="955562" cy="633627"/>
          </a:xfrm>
          <a:prstGeom prst="bentConnector2">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Connector: Elbow 22">
            <a:extLst>
              <a:ext uri="{FF2B5EF4-FFF2-40B4-BE49-F238E27FC236}">
                <a16:creationId xmlns:a16="http://schemas.microsoft.com/office/drawing/2014/main" id="{16648146-1304-DC02-52F4-EE688B9240D8}"/>
              </a:ext>
            </a:extLst>
          </p:cNvPr>
          <p:cNvCxnSpPr>
            <a:stCxn id="5" idx="2"/>
            <a:endCxn id="11" idx="1"/>
          </p:cNvCxnSpPr>
          <p:nvPr/>
        </p:nvCxnSpPr>
        <p:spPr bwMode="auto">
          <a:xfrm rot="16200000" flipH="1">
            <a:off x="3181774" y="4097534"/>
            <a:ext cx="265671" cy="1547754"/>
          </a:xfrm>
          <a:prstGeom prst="bentConnector2">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A5F3549A-652B-7677-72C2-2AF7E1971A15}"/>
              </a:ext>
            </a:extLst>
          </p:cNvPr>
          <p:cNvSpPr txBox="1"/>
          <p:nvPr/>
        </p:nvSpPr>
        <p:spPr>
          <a:xfrm>
            <a:off x="2040108" y="5680830"/>
            <a:ext cx="560016"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perception</a:t>
            </a:r>
          </a:p>
        </p:txBody>
      </p:sp>
      <p:sp>
        <p:nvSpPr>
          <p:cNvPr id="25" name="TextBox 24">
            <a:extLst>
              <a:ext uri="{FF2B5EF4-FFF2-40B4-BE49-F238E27FC236}">
                <a16:creationId xmlns:a16="http://schemas.microsoft.com/office/drawing/2014/main" id="{63196153-F588-659B-0FD4-135AFA27E28E}"/>
              </a:ext>
            </a:extLst>
          </p:cNvPr>
          <p:cNvSpPr txBox="1"/>
          <p:nvPr/>
        </p:nvSpPr>
        <p:spPr>
          <a:xfrm>
            <a:off x="3316801" y="4997740"/>
            <a:ext cx="582458" cy="195814"/>
          </a:xfrm>
          <a:prstGeom prst="rect">
            <a:avLst/>
          </a:prstGeom>
          <a:noFill/>
          <a:ln w="12700">
            <a:noFill/>
          </a:ln>
        </p:spPr>
        <p:txBody>
          <a:bodyPr wrap="none" lIns="36000" tIns="36000" rIns="36000" bIns="36000" rtlCol="0">
            <a:spAutoFit/>
          </a:bodyPr>
          <a:lstStyle/>
          <a:p>
            <a:pPr algn="l"/>
            <a:r>
              <a:rPr lang="en-US" sz="800" b="0" dirty="0">
                <a:solidFill>
                  <a:schemeClr val="tx1"/>
                </a:solidFill>
                <a:latin typeface="Lato" panose="020F0502020204030203" pitchFamily="34" charset="0"/>
                <a:ea typeface="Lato" panose="020F0502020204030203" pitchFamily="34" charset="0"/>
                <a:cs typeface="Lato" panose="020F0502020204030203" pitchFamily="34" charset="0"/>
              </a:rPr>
              <a:t>recognition</a:t>
            </a:r>
          </a:p>
        </p:txBody>
      </p:sp>
    </p:spTree>
    <p:extLst>
      <p:ext uri="{BB962C8B-B14F-4D97-AF65-F5344CB8AC3E}">
        <p14:creationId xmlns:p14="http://schemas.microsoft.com/office/powerpoint/2010/main" val="228478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75E8FB-511C-CDFE-DA3B-D09F0D44FB4D}"/>
              </a:ext>
            </a:extLst>
          </p:cNvPr>
          <p:cNvPicPr>
            <a:picLocks noChangeAspect="1"/>
          </p:cNvPicPr>
          <p:nvPr/>
        </p:nvPicPr>
        <p:blipFill>
          <a:blip r:embed="rId2"/>
          <a:stretch>
            <a:fillRect/>
          </a:stretch>
        </p:blipFill>
        <p:spPr>
          <a:xfrm>
            <a:off x="950057" y="3573016"/>
            <a:ext cx="2857352" cy="2829362"/>
          </a:xfrm>
          <a:prstGeom prst="rect">
            <a:avLst/>
          </a:prstGeom>
          <a:ln>
            <a:solidFill>
              <a:schemeClr val="bg1"/>
            </a:solidFill>
          </a:ln>
          <a:effectLst>
            <a:outerShdw blurRad="50800" dist="38100" dir="2700000" algn="tl" rotWithShape="0">
              <a:prstClr val="black">
                <a:alpha val="40000"/>
              </a:prstClr>
            </a:outerShdw>
          </a:effectLst>
        </p:spPr>
      </p:pic>
      <p:graphicFrame>
        <p:nvGraphicFramePr>
          <p:cNvPr id="8" name="Object 9">
            <a:extLst>
              <a:ext uri="{FF2B5EF4-FFF2-40B4-BE49-F238E27FC236}">
                <a16:creationId xmlns:a16="http://schemas.microsoft.com/office/drawing/2014/main" id="{BB679D47-0066-46FF-B254-51AC30F54163}"/>
              </a:ext>
            </a:extLst>
          </p:cNvPr>
          <p:cNvGraphicFramePr>
            <a:graphicFrameLocks noChangeAspect="1"/>
          </p:cNvGraphicFramePr>
          <p:nvPr>
            <p:extLst>
              <p:ext uri="{D42A27DB-BD31-4B8C-83A1-F6EECF244321}">
                <p14:modId xmlns:p14="http://schemas.microsoft.com/office/powerpoint/2010/main" val="1606038891"/>
              </p:ext>
            </p:extLst>
          </p:nvPr>
        </p:nvGraphicFramePr>
        <p:xfrm>
          <a:off x="2885865" y="4418563"/>
          <a:ext cx="381000" cy="265113"/>
        </p:xfrm>
        <a:graphic>
          <a:graphicData uri="http://schemas.openxmlformats.org/presentationml/2006/ole">
            <mc:AlternateContent xmlns:mc="http://schemas.openxmlformats.org/markup-compatibility/2006">
              <mc:Choice xmlns:v="urn:schemas-microsoft-com:vml" Requires="v">
                <p:oleObj name="Package" r:id="rId3" imgW="822960" imgH="434520" progId="Package">
                  <p:embed/>
                </p:oleObj>
              </mc:Choice>
              <mc:Fallback>
                <p:oleObj name="Package" r:id="rId3" imgW="822960" imgH="434520" progId="Package">
                  <p:embed/>
                  <p:pic>
                    <p:nvPicPr>
                      <p:cNvPr id="8" name="Object 9">
                        <a:extLst>
                          <a:ext uri="{FF2B5EF4-FFF2-40B4-BE49-F238E27FC236}">
                            <a16:creationId xmlns:a16="http://schemas.microsoft.com/office/drawing/2014/main" id="{BB679D47-0066-46FF-B254-51AC30F54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533" r="35135" b="39052"/>
                      <a:stretch>
                        <a:fillRect/>
                      </a:stretch>
                    </p:blipFill>
                    <p:spPr bwMode="auto">
                      <a:xfrm>
                        <a:off x="2885865" y="4418563"/>
                        <a:ext cx="381000" cy="265113"/>
                      </a:xfrm>
                      <a:prstGeom prst="rect">
                        <a:avLst/>
                      </a:prstGeom>
                      <a:noFill/>
                      <a:ln>
                        <a:noFill/>
                      </a:ln>
                      <a:effectLst/>
                      <a:extLst>
                        <a:ext uri="{909E8E84-426E-40DD-AFC4-6F175D3DCCD1}">
                          <a14:hiddenFill xmlns:a14="http://schemas.microsoft.com/office/drawing/2010/main">
                            <a:solidFill>
                              <a:srgbClr val="DADAD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15">
            <a:extLst>
              <a:ext uri="{FF2B5EF4-FFF2-40B4-BE49-F238E27FC236}">
                <a16:creationId xmlns:a16="http://schemas.microsoft.com/office/drawing/2014/main" id="{653834E3-D6FE-4E5C-85D3-24FC74A979B4}"/>
              </a:ext>
            </a:extLst>
          </p:cNvPr>
          <p:cNvSpPr>
            <a:spLocks noChangeArrowheads="1"/>
          </p:cNvSpPr>
          <p:nvPr/>
        </p:nvSpPr>
        <p:spPr bwMode="auto">
          <a:xfrm>
            <a:off x="3152801" y="4653136"/>
            <a:ext cx="792088" cy="222626"/>
          </a:xfrm>
          <a:prstGeom prst="rect">
            <a:avLst/>
          </a:prstGeom>
          <a:solidFill>
            <a:srgbClr val="FFFC79"/>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lang="en-US" sz="1200" dirty="0">
                <a:solidFill>
                  <a:schemeClr val="tx1"/>
                </a:solidFill>
              </a:rPr>
              <a:t>Taj Mahal</a:t>
            </a:r>
          </a:p>
        </p:txBody>
      </p:sp>
      <p:pic>
        <p:nvPicPr>
          <p:cNvPr id="12" name="Picture 11">
            <a:extLst>
              <a:ext uri="{FF2B5EF4-FFF2-40B4-BE49-F238E27FC236}">
                <a16:creationId xmlns:a16="http://schemas.microsoft.com/office/drawing/2014/main" id="{7025617B-7DF4-8600-E0CE-AE7F18EDAFAD}"/>
              </a:ext>
            </a:extLst>
          </p:cNvPr>
          <p:cNvPicPr>
            <a:picLocks noChangeAspect="1"/>
          </p:cNvPicPr>
          <p:nvPr/>
        </p:nvPicPr>
        <p:blipFill>
          <a:blip r:embed="rId5"/>
          <a:stretch>
            <a:fillRect/>
          </a:stretch>
        </p:blipFill>
        <p:spPr>
          <a:xfrm>
            <a:off x="6098593" y="3588749"/>
            <a:ext cx="2417862" cy="2576682"/>
          </a:xfrm>
          <a:prstGeom prst="rect">
            <a:avLst/>
          </a:prstGeom>
          <a:ln>
            <a:solidFill>
              <a:schemeClr val="bg1"/>
            </a:solidFill>
          </a:ln>
          <a:effectLst>
            <a:outerShdw blurRad="50800" dist="38100" dir="2700000" algn="tl" rotWithShape="0">
              <a:prstClr val="black">
                <a:alpha val="40000"/>
              </a:prstClr>
            </a:outerShdw>
          </a:effectLst>
        </p:spPr>
      </p:pic>
      <p:cxnSp>
        <p:nvCxnSpPr>
          <p:cNvPr id="14" name="Connector: Elbow 13">
            <a:extLst>
              <a:ext uri="{FF2B5EF4-FFF2-40B4-BE49-F238E27FC236}">
                <a16:creationId xmlns:a16="http://schemas.microsoft.com/office/drawing/2014/main" id="{8E586166-C93A-B70A-9215-96AFD28BCC76}"/>
              </a:ext>
            </a:extLst>
          </p:cNvPr>
          <p:cNvCxnSpPr/>
          <p:nvPr/>
        </p:nvCxnSpPr>
        <p:spPr bwMode="auto">
          <a:xfrm rot="10800000" flipV="1">
            <a:off x="3656856" y="3628035"/>
            <a:ext cx="2952328" cy="713531"/>
          </a:xfrm>
          <a:prstGeom prst="bentConnector3">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Connector: Elbow 15">
            <a:extLst>
              <a:ext uri="{FF2B5EF4-FFF2-40B4-BE49-F238E27FC236}">
                <a16:creationId xmlns:a16="http://schemas.microsoft.com/office/drawing/2014/main" id="{1483CFA0-634D-7251-6783-96DA67148207}"/>
              </a:ext>
            </a:extLst>
          </p:cNvPr>
          <p:cNvCxnSpPr/>
          <p:nvPr/>
        </p:nvCxnSpPr>
        <p:spPr bwMode="auto">
          <a:xfrm flipH="1">
            <a:off x="3656855" y="5949280"/>
            <a:ext cx="2880321" cy="0"/>
          </a:xfrm>
          <a:prstGeom prst="straightConnector1">
            <a:avLst/>
          </a:prstGeom>
          <a:solidFill>
            <a:schemeClr val="accent1"/>
          </a:solidFill>
          <a:ln w="1270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3593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28 Years of Amazon.com Website Design History - 34 Images - Version Museum">
            <a:extLst>
              <a:ext uri="{FF2B5EF4-FFF2-40B4-BE49-F238E27FC236}">
                <a16:creationId xmlns:a16="http://schemas.microsoft.com/office/drawing/2014/main" id="{71A3F34F-97B8-C478-3B06-445816936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96" y="3140968"/>
            <a:ext cx="4793928" cy="30483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taVista RIP">
            <a:extLst>
              <a:ext uri="{FF2B5EF4-FFF2-40B4-BE49-F238E27FC236}">
                <a16:creationId xmlns:a16="http://schemas.microsoft.com/office/drawing/2014/main" id="{2D72DDF0-7E24-9AB1-A2CF-CA7F5DEA3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7136" y="3020957"/>
            <a:ext cx="2976181"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69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E42B03-6759-45BA-9D4D-307A499A3826}"/>
              </a:ext>
            </a:extLst>
          </p:cNvPr>
          <p:cNvPicPr>
            <a:picLocks noChangeAspect="1"/>
          </p:cNvPicPr>
          <p:nvPr/>
        </p:nvPicPr>
        <p:blipFill>
          <a:blip r:embed="rId3"/>
          <a:stretch>
            <a:fillRect/>
          </a:stretch>
        </p:blipFill>
        <p:spPr>
          <a:xfrm>
            <a:off x="5313040" y="754716"/>
            <a:ext cx="4104456" cy="4608512"/>
          </a:xfrm>
          <a:prstGeom prst="rect">
            <a:avLst/>
          </a:prstGeom>
          <a:ln w="12700">
            <a:noFill/>
          </a:ln>
        </p:spPr>
      </p:pic>
      <p:sp>
        <p:nvSpPr>
          <p:cNvPr id="4" name="Rectangle 3">
            <a:extLst>
              <a:ext uri="{FF2B5EF4-FFF2-40B4-BE49-F238E27FC236}">
                <a16:creationId xmlns:a16="http://schemas.microsoft.com/office/drawing/2014/main" id="{FE490260-10BD-4664-8143-CF030B1D69A2}"/>
              </a:ext>
            </a:extLst>
          </p:cNvPr>
          <p:cNvSpPr/>
          <p:nvPr/>
        </p:nvSpPr>
        <p:spPr>
          <a:xfrm>
            <a:off x="8049344" y="898732"/>
            <a:ext cx="1368152" cy="390748"/>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E8322888-063D-4E74-AB86-B6914EA8FBEA}"/>
              </a:ext>
            </a:extLst>
          </p:cNvPr>
          <p:cNvSpPr/>
          <p:nvPr/>
        </p:nvSpPr>
        <p:spPr>
          <a:xfrm>
            <a:off x="8049344" y="1286940"/>
            <a:ext cx="1368152" cy="403880"/>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A9465AF-0651-4E54-AF92-3823EF2601BF}"/>
              </a:ext>
            </a:extLst>
          </p:cNvPr>
          <p:cNvSpPr/>
          <p:nvPr/>
        </p:nvSpPr>
        <p:spPr>
          <a:xfrm>
            <a:off x="8049344" y="1690820"/>
            <a:ext cx="1368152" cy="395131"/>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9580DAD8-D45A-4FFB-BACF-420DC23F55B8}"/>
              </a:ext>
            </a:extLst>
          </p:cNvPr>
          <p:cNvSpPr/>
          <p:nvPr/>
        </p:nvSpPr>
        <p:spPr>
          <a:xfrm>
            <a:off x="8049344" y="2084136"/>
            <a:ext cx="1368152" cy="346530"/>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2" name="Rectangle 11">
            <a:extLst>
              <a:ext uri="{FF2B5EF4-FFF2-40B4-BE49-F238E27FC236}">
                <a16:creationId xmlns:a16="http://schemas.microsoft.com/office/drawing/2014/main" id="{159ED474-E875-4C10-9DD1-C21F22D621F1}"/>
              </a:ext>
            </a:extLst>
          </p:cNvPr>
          <p:cNvSpPr/>
          <p:nvPr/>
        </p:nvSpPr>
        <p:spPr>
          <a:xfrm>
            <a:off x="8049344" y="2430666"/>
            <a:ext cx="1368152" cy="412282"/>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B2D8F366-0D70-4110-B75E-228F14E58742}"/>
              </a:ext>
            </a:extLst>
          </p:cNvPr>
          <p:cNvSpPr/>
          <p:nvPr/>
        </p:nvSpPr>
        <p:spPr>
          <a:xfrm>
            <a:off x="8049344" y="2842948"/>
            <a:ext cx="1368152" cy="432048"/>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71F88E2-8203-49F7-A335-5A7FDE3F31C0}"/>
              </a:ext>
            </a:extLst>
          </p:cNvPr>
          <p:cNvSpPr/>
          <p:nvPr/>
        </p:nvSpPr>
        <p:spPr>
          <a:xfrm>
            <a:off x="8049344" y="3274996"/>
            <a:ext cx="1368152" cy="2088232"/>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4A99C64F-6291-4AAA-B884-339C003C0054}"/>
              </a:ext>
            </a:extLst>
          </p:cNvPr>
          <p:cNvSpPr/>
          <p:nvPr/>
        </p:nvSpPr>
        <p:spPr>
          <a:xfrm>
            <a:off x="8049344" y="754716"/>
            <a:ext cx="1368152" cy="14401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18BDAD1C-702E-457F-9F62-303C053FE794}"/>
              </a:ext>
            </a:extLst>
          </p:cNvPr>
          <p:cNvSpPr/>
          <p:nvPr/>
        </p:nvSpPr>
        <p:spPr>
          <a:xfrm>
            <a:off x="5313040" y="754716"/>
            <a:ext cx="2736304" cy="50405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C9D56751-B46A-4B98-9D6E-B8D5F73A1426}"/>
              </a:ext>
            </a:extLst>
          </p:cNvPr>
          <p:cNvSpPr/>
          <p:nvPr/>
        </p:nvSpPr>
        <p:spPr>
          <a:xfrm>
            <a:off x="5313040" y="1258772"/>
            <a:ext cx="2736304" cy="14401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ABC86CB-BFB2-452F-9F5A-4233289E29F9}"/>
              </a:ext>
            </a:extLst>
          </p:cNvPr>
          <p:cNvSpPr/>
          <p:nvPr/>
        </p:nvSpPr>
        <p:spPr>
          <a:xfrm>
            <a:off x="5313040" y="3227137"/>
            <a:ext cx="2736304" cy="105230"/>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863431BC-BD40-4FAB-B24B-4D38DC5C4CCA}"/>
              </a:ext>
            </a:extLst>
          </p:cNvPr>
          <p:cNvSpPr/>
          <p:nvPr/>
        </p:nvSpPr>
        <p:spPr>
          <a:xfrm>
            <a:off x="5313040" y="3419012"/>
            <a:ext cx="2736304" cy="194421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42907589-3DE1-4F99-9B2B-FC73CB121F41}"/>
              </a:ext>
            </a:extLst>
          </p:cNvPr>
          <p:cNvSpPr/>
          <p:nvPr/>
        </p:nvSpPr>
        <p:spPr>
          <a:xfrm>
            <a:off x="6609184" y="3419012"/>
            <a:ext cx="1440160" cy="216024"/>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3E8D2EB4-3C9D-4E72-8DFD-ED6B8F091795}"/>
              </a:ext>
            </a:extLst>
          </p:cNvPr>
          <p:cNvSpPr/>
          <p:nvPr/>
        </p:nvSpPr>
        <p:spPr>
          <a:xfrm>
            <a:off x="6609184" y="3635036"/>
            <a:ext cx="1440160" cy="403813"/>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23" name="Rectangle 22">
            <a:extLst>
              <a:ext uri="{FF2B5EF4-FFF2-40B4-BE49-F238E27FC236}">
                <a16:creationId xmlns:a16="http://schemas.microsoft.com/office/drawing/2014/main" id="{C2738753-0E91-4BE0-9FA4-BA76AFB6F93F}"/>
              </a:ext>
            </a:extLst>
          </p:cNvPr>
          <p:cNvSpPr/>
          <p:nvPr/>
        </p:nvSpPr>
        <p:spPr>
          <a:xfrm>
            <a:off x="6609184" y="4040961"/>
            <a:ext cx="1440160" cy="31415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sp>
        <p:nvSpPr>
          <p:cNvPr id="24" name="Rectangle 23">
            <a:extLst>
              <a:ext uri="{FF2B5EF4-FFF2-40B4-BE49-F238E27FC236}">
                <a16:creationId xmlns:a16="http://schemas.microsoft.com/office/drawing/2014/main" id="{ABAA75A5-5110-4727-904C-221A759EE39C}"/>
              </a:ext>
            </a:extLst>
          </p:cNvPr>
          <p:cNvSpPr/>
          <p:nvPr/>
        </p:nvSpPr>
        <p:spPr>
          <a:xfrm>
            <a:off x="6609184" y="4355116"/>
            <a:ext cx="1440160" cy="314156"/>
          </a:xfrm>
          <a:prstGeom prst="rect">
            <a:avLst/>
          </a:prstGeom>
          <a:noFill/>
          <a:ln w="12700">
            <a:solidFill>
              <a:schemeClr val="bg1">
                <a:lumMod val="65000"/>
              </a:schemeClr>
            </a:solidFill>
          </a:ln>
        </p:spPr>
        <p:txBody>
          <a:bodyPr vert="horz" wrap="square" lIns="91440" tIns="45720" rIns="91440" bIns="45720" numCol="1" rtlCol="0" anchor="t" anchorCtr="0" compatLnSpc="1">
            <a:prstTxWarp prst="textNoShape">
              <a:avLst/>
            </a:prstTxWarp>
          </a:bodyPr>
          <a:lstStyle/>
          <a:p>
            <a:endParaRPr lang="en-US"/>
          </a:p>
        </p:txBody>
      </p:sp>
      <p:cxnSp>
        <p:nvCxnSpPr>
          <p:cNvPr id="6" name="Straight Arrow Connector 5">
            <a:extLst>
              <a:ext uri="{FF2B5EF4-FFF2-40B4-BE49-F238E27FC236}">
                <a16:creationId xmlns:a16="http://schemas.microsoft.com/office/drawing/2014/main" id="{AAD91DFC-AD00-43ED-AD36-E1DAAD644D72}"/>
              </a:ext>
            </a:extLst>
          </p:cNvPr>
          <p:cNvCxnSpPr/>
          <p:nvPr/>
        </p:nvCxnSpPr>
        <p:spPr bwMode="auto">
          <a:xfrm flipV="1">
            <a:off x="6681192" y="1330780"/>
            <a:ext cx="432048" cy="1008112"/>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D2419AA9-CC85-426C-BB19-83985063786F}"/>
              </a:ext>
            </a:extLst>
          </p:cNvPr>
          <p:cNvCxnSpPr/>
          <p:nvPr/>
        </p:nvCxnSpPr>
        <p:spPr bwMode="auto">
          <a:xfrm flipH="1" flipV="1">
            <a:off x="6609184" y="1114756"/>
            <a:ext cx="72008" cy="1224136"/>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FDE6716F-A32E-47A6-9F9F-756DF2DB5778}"/>
              </a:ext>
            </a:extLst>
          </p:cNvPr>
          <p:cNvCxnSpPr/>
          <p:nvPr/>
        </p:nvCxnSpPr>
        <p:spPr bwMode="auto">
          <a:xfrm flipV="1">
            <a:off x="6681192" y="826724"/>
            <a:ext cx="1512168" cy="1512168"/>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C1AFA187-49F8-4274-82AD-EB620CF975CF}"/>
              </a:ext>
            </a:extLst>
          </p:cNvPr>
          <p:cNvCxnSpPr/>
          <p:nvPr/>
        </p:nvCxnSpPr>
        <p:spPr bwMode="auto">
          <a:xfrm flipV="1">
            <a:off x="6681192" y="1186764"/>
            <a:ext cx="1512168" cy="1152128"/>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F2E49CE2-9145-490A-9469-BB8A1AF028F9}"/>
              </a:ext>
            </a:extLst>
          </p:cNvPr>
          <p:cNvCxnSpPr/>
          <p:nvPr/>
        </p:nvCxnSpPr>
        <p:spPr bwMode="auto">
          <a:xfrm flipV="1">
            <a:off x="6681192" y="1618812"/>
            <a:ext cx="1512168" cy="72008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A2C7BB83-DDBC-42F5-9C6E-2299A93B329C}"/>
              </a:ext>
            </a:extLst>
          </p:cNvPr>
          <p:cNvCxnSpPr>
            <a:cxnSpLocks/>
          </p:cNvCxnSpPr>
          <p:nvPr/>
        </p:nvCxnSpPr>
        <p:spPr bwMode="auto">
          <a:xfrm flipV="1">
            <a:off x="6681192" y="1978852"/>
            <a:ext cx="1512168" cy="36004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63F2AF4C-3E0C-47D5-B326-301956FF3A73}"/>
              </a:ext>
            </a:extLst>
          </p:cNvPr>
          <p:cNvCxnSpPr/>
          <p:nvPr/>
        </p:nvCxnSpPr>
        <p:spPr bwMode="auto">
          <a:xfrm>
            <a:off x="6681192" y="2338892"/>
            <a:ext cx="1512168" cy="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61E91F09-6B24-4B38-8F3D-9A94928C39BC}"/>
              </a:ext>
            </a:extLst>
          </p:cNvPr>
          <p:cNvCxnSpPr/>
          <p:nvPr/>
        </p:nvCxnSpPr>
        <p:spPr bwMode="auto">
          <a:xfrm>
            <a:off x="6681192" y="2338892"/>
            <a:ext cx="1512168" cy="432048"/>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2F334C2A-D94B-4B16-BA6B-EBA3AB6150A4}"/>
              </a:ext>
            </a:extLst>
          </p:cNvPr>
          <p:cNvCxnSpPr/>
          <p:nvPr/>
        </p:nvCxnSpPr>
        <p:spPr bwMode="auto">
          <a:xfrm>
            <a:off x="6681192" y="2338892"/>
            <a:ext cx="1440160" cy="792088"/>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a:extLst>
              <a:ext uri="{FF2B5EF4-FFF2-40B4-BE49-F238E27FC236}">
                <a16:creationId xmlns:a16="http://schemas.microsoft.com/office/drawing/2014/main" id="{E22D9713-C352-48CB-A71C-FA9B9648AF63}"/>
              </a:ext>
            </a:extLst>
          </p:cNvPr>
          <p:cNvCxnSpPr/>
          <p:nvPr/>
        </p:nvCxnSpPr>
        <p:spPr bwMode="auto">
          <a:xfrm>
            <a:off x="6681192" y="2338892"/>
            <a:ext cx="1512168" cy="108012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9FA3F0E1-AF60-4F5B-9D61-C26C547D2586}"/>
              </a:ext>
            </a:extLst>
          </p:cNvPr>
          <p:cNvCxnSpPr/>
          <p:nvPr/>
        </p:nvCxnSpPr>
        <p:spPr bwMode="auto">
          <a:xfrm flipH="1">
            <a:off x="6393160" y="2338892"/>
            <a:ext cx="288032" cy="936104"/>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a:extLst>
              <a:ext uri="{FF2B5EF4-FFF2-40B4-BE49-F238E27FC236}">
                <a16:creationId xmlns:a16="http://schemas.microsoft.com/office/drawing/2014/main" id="{5380F03A-0F90-4EEA-89E3-AB46C1023B57}"/>
              </a:ext>
            </a:extLst>
          </p:cNvPr>
          <p:cNvCxnSpPr>
            <a:cxnSpLocks/>
          </p:cNvCxnSpPr>
          <p:nvPr/>
        </p:nvCxnSpPr>
        <p:spPr bwMode="auto">
          <a:xfrm>
            <a:off x="6681192" y="2338892"/>
            <a:ext cx="648072" cy="1152128"/>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7AA5D85C-2E14-49A8-9490-E6CC81690A95}"/>
              </a:ext>
            </a:extLst>
          </p:cNvPr>
          <p:cNvCxnSpPr/>
          <p:nvPr/>
        </p:nvCxnSpPr>
        <p:spPr bwMode="auto">
          <a:xfrm>
            <a:off x="6681192" y="2338892"/>
            <a:ext cx="72008" cy="2088232"/>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Arrow Connector 50">
            <a:extLst>
              <a:ext uri="{FF2B5EF4-FFF2-40B4-BE49-F238E27FC236}">
                <a16:creationId xmlns:a16="http://schemas.microsoft.com/office/drawing/2014/main" id="{186190D1-D049-4FE7-9EC6-53CB56F71C9D}"/>
              </a:ext>
            </a:extLst>
          </p:cNvPr>
          <p:cNvCxnSpPr/>
          <p:nvPr/>
        </p:nvCxnSpPr>
        <p:spPr bwMode="auto">
          <a:xfrm>
            <a:off x="6681192" y="2338892"/>
            <a:ext cx="288032" cy="180020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a:extLst>
              <a:ext uri="{FF2B5EF4-FFF2-40B4-BE49-F238E27FC236}">
                <a16:creationId xmlns:a16="http://schemas.microsoft.com/office/drawing/2014/main" id="{7BA671E5-65A0-4FAB-AA27-C902F26F38A6}"/>
              </a:ext>
            </a:extLst>
          </p:cNvPr>
          <p:cNvCxnSpPr/>
          <p:nvPr/>
        </p:nvCxnSpPr>
        <p:spPr bwMode="auto">
          <a:xfrm>
            <a:off x="6681192" y="2338892"/>
            <a:ext cx="432048" cy="1440160"/>
          </a:xfrm>
          <a:prstGeom prst="straightConnector1">
            <a:avLst/>
          </a:prstGeom>
          <a:solidFill>
            <a:schemeClr val="accent1"/>
          </a:solidFill>
          <a:ln w="6350" cap="flat" cmpd="sng" algn="ctr">
            <a:solidFill>
              <a:schemeClr val="tx1"/>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Oval 59">
            <a:extLst>
              <a:ext uri="{FF2B5EF4-FFF2-40B4-BE49-F238E27FC236}">
                <a16:creationId xmlns:a16="http://schemas.microsoft.com/office/drawing/2014/main" id="{E9E7E16F-9EA5-41B1-86BE-CF1768F1359C}"/>
              </a:ext>
            </a:extLst>
          </p:cNvPr>
          <p:cNvSpPr/>
          <p:nvPr/>
        </p:nvSpPr>
        <p:spPr>
          <a:xfrm>
            <a:off x="5529064" y="1186764"/>
            <a:ext cx="2340000" cy="2340000"/>
          </a:xfrm>
          <a:prstGeom prst="ellipse">
            <a:avLst/>
          </a:prstGeom>
          <a:solidFill>
            <a:schemeClr val="accent4">
              <a:lumMod val="20000"/>
              <a:lumOff val="80000"/>
              <a:alpha val="54000"/>
            </a:schemeClr>
          </a:solidFill>
          <a:ln>
            <a:solidFill>
              <a:schemeClr val="tx1"/>
            </a:solidFill>
          </a:ln>
        </p:spPr>
        <p:txBody>
          <a:bodyPr vert="horz" wrap="square" lIns="91440" tIns="45720" rIns="91440" bIns="45720" numCol="1" rtlCol="0" anchor="t" anchorCtr="0" compatLnSpc="1">
            <a:prstTxWarp prst="textNoShape">
              <a:avLst/>
            </a:prstTxWarp>
          </a:bodyPr>
          <a:lstStyle/>
          <a:p>
            <a:endParaRPr lang="en-US"/>
          </a:p>
        </p:txBody>
      </p:sp>
      <p:cxnSp>
        <p:nvCxnSpPr>
          <p:cNvPr id="62" name="Straight Connector 61">
            <a:extLst>
              <a:ext uri="{FF2B5EF4-FFF2-40B4-BE49-F238E27FC236}">
                <a16:creationId xmlns:a16="http://schemas.microsoft.com/office/drawing/2014/main" id="{8999149D-0C51-4C03-843A-E15A6EEA54AC}"/>
              </a:ext>
            </a:extLst>
          </p:cNvPr>
          <p:cNvCxnSpPr/>
          <p:nvPr/>
        </p:nvCxnSpPr>
        <p:spPr bwMode="auto">
          <a:xfrm>
            <a:off x="8049344" y="754716"/>
            <a:ext cx="0" cy="4608512"/>
          </a:xfrm>
          <a:prstGeom prst="line">
            <a:avLst/>
          </a:prstGeom>
          <a:solidFill>
            <a:schemeClr val="accent1"/>
          </a:solidFill>
          <a:ln w="28575" cap="flat" cmpd="sng" algn="ctr">
            <a:solidFill>
              <a:srgbClr val="C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Speech Bubble: Rectangle 65">
            <a:extLst>
              <a:ext uri="{FF2B5EF4-FFF2-40B4-BE49-F238E27FC236}">
                <a16:creationId xmlns:a16="http://schemas.microsoft.com/office/drawing/2014/main" id="{E9620A2A-3687-4E09-975E-1744948F76A5}"/>
              </a:ext>
            </a:extLst>
          </p:cNvPr>
          <p:cNvSpPr/>
          <p:nvPr/>
        </p:nvSpPr>
        <p:spPr>
          <a:xfrm>
            <a:off x="7689304" y="5548360"/>
            <a:ext cx="1224136" cy="318924"/>
          </a:xfrm>
          <a:prstGeom prst="wedgeRectCallout">
            <a:avLst>
              <a:gd name="adj1" fmla="val -20249"/>
              <a:gd name="adj2" fmla="val -105562"/>
            </a:avLst>
          </a:prstGeom>
          <a:solidFill>
            <a:schemeClr val="accent4">
              <a:lumMod val="20000"/>
              <a:lumOff val="80000"/>
            </a:schemeClr>
          </a:solidFill>
          <a:ln>
            <a:solidFill>
              <a:schemeClr val="tx1"/>
            </a:solidFill>
          </a:ln>
        </p:spPr>
        <p:txBody>
          <a:bodyPr vert="horz" wrap="square" lIns="36000" tIns="36000" rIns="36000" bIns="36000" numCol="1" rtlCol="0" anchor="t" anchorCtr="0" compatLnSpc="1">
            <a:prstTxWarp prst="textNoShape">
              <a:avLst/>
            </a:prstTxWarp>
            <a:spAutoFit/>
          </a:bodyPr>
          <a:lstStyle/>
          <a:p>
            <a:r>
              <a:rPr lang="en-US" sz="800" dirty="0"/>
              <a:t>Visual boundary between the two columns</a:t>
            </a:r>
          </a:p>
        </p:txBody>
      </p:sp>
      <p:sp>
        <p:nvSpPr>
          <p:cNvPr id="67" name="Speech Bubble: Rectangle 66">
            <a:extLst>
              <a:ext uri="{FF2B5EF4-FFF2-40B4-BE49-F238E27FC236}">
                <a16:creationId xmlns:a16="http://schemas.microsoft.com/office/drawing/2014/main" id="{F93D4DED-D469-4D86-A307-8E9D933DA3EE}"/>
              </a:ext>
            </a:extLst>
          </p:cNvPr>
          <p:cNvSpPr/>
          <p:nvPr/>
        </p:nvSpPr>
        <p:spPr>
          <a:xfrm>
            <a:off x="5385048" y="5507245"/>
            <a:ext cx="1296144" cy="442035"/>
          </a:xfrm>
          <a:prstGeom prst="wedgeRectCallout">
            <a:avLst>
              <a:gd name="adj1" fmla="val -18905"/>
              <a:gd name="adj2" fmla="val -87831"/>
            </a:avLst>
          </a:prstGeom>
          <a:solidFill>
            <a:schemeClr val="accent4">
              <a:lumMod val="20000"/>
              <a:lumOff val="80000"/>
            </a:schemeClr>
          </a:solidFill>
          <a:ln>
            <a:solidFill>
              <a:schemeClr val="tx1"/>
            </a:solidFill>
          </a:ln>
        </p:spPr>
        <p:txBody>
          <a:bodyPr vert="horz" wrap="square" lIns="36000" tIns="36000" rIns="36000" bIns="36000" numCol="1" rtlCol="0" anchor="t" anchorCtr="0" compatLnSpc="1">
            <a:prstTxWarp prst="textNoShape">
              <a:avLst/>
            </a:prstTxWarp>
            <a:spAutoFit/>
          </a:bodyPr>
          <a:lstStyle/>
          <a:p>
            <a:r>
              <a:rPr lang="en-US" sz="800" dirty="0"/>
              <a:t>Contains many of the keywords as we discussed earlier in this chapter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23C189-A9F9-A69E-42E9-7540E607D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462" y="135981"/>
            <a:ext cx="2251645" cy="1500510"/>
          </a:xfrm>
          <a:prstGeom prst="rect">
            <a:avLst/>
          </a:prstGeom>
        </p:spPr>
      </p:pic>
      <p:cxnSp>
        <p:nvCxnSpPr>
          <p:cNvPr id="15" name="Straight Arrow Connector 14">
            <a:extLst>
              <a:ext uri="{FF2B5EF4-FFF2-40B4-BE49-F238E27FC236}">
                <a16:creationId xmlns:a16="http://schemas.microsoft.com/office/drawing/2014/main" id="{07BAFF80-DFAD-8D37-A866-55B9ED052027}"/>
              </a:ext>
            </a:extLst>
          </p:cNvPr>
          <p:cNvCxnSpPr>
            <a:stCxn id="7" idx="2"/>
            <a:endCxn id="11" idx="0"/>
          </p:cNvCxnSpPr>
          <p:nvPr/>
        </p:nvCxnSpPr>
        <p:spPr bwMode="auto">
          <a:xfrm>
            <a:off x="7509285" y="1636491"/>
            <a:ext cx="0" cy="484344"/>
          </a:xfrm>
          <a:prstGeom prst="straightConnector1">
            <a:avLst/>
          </a:prstGeom>
          <a:solidFill>
            <a:schemeClr val="accent1"/>
          </a:solidFill>
          <a:ln w="12700" cap="flat" cmpd="sng" algn="ctr">
            <a:solidFill>
              <a:schemeClr val="bg1">
                <a:lumMod val="65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8C85CA06-77E7-3591-C879-5BBCCA34DA0C}"/>
              </a:ext>
            </a:extLst>
          </p:cNvPr>
          <p:cNvCxnSpPr>
            <a:cxnSpLocks/>
            <a:stCxn id="7" idx="2"/>
            <a:endCxn id="8" idx="0"/>
          </p:cNvCxnSpPr>
          <p:nvPr/>
        </p:nvCxnSpPr>
        <p:spPr bwMode="auto">
          <a:xfrm flipH="1">
            <a:off x="7506107" y="1636491"/>
            <a:ext cx="3178" cy="2635825"/>
          </a:xfrm>
          <a:prstGeom prst="straightConnector1">
            <a:avLst/>
          </a:prstGeom>
          <a:solidFill>
            <a:schemeClr val="accent1"/>
          </a:solidFill>
          <a:ln w="12700" cap="flat" cmpd="sng" algn="ctr">
            <a:solidFill>
              <a:schemeClr val="bg1">
                <a:lumMod val="65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a:extLst>
              <a:ext uri="{FF2B5EF4-FFF2-40B4-BE49-F238E27FC236}">
                <a16:creationId xmlns:a16="http://schemas.microsoft.com/office/drawing/2014/main" id="{FC30B8B3-AD6E-E647-7539-18967AA09BAA}"/>
              </a:ext>
            </a:extLst>
          </p:cNvPr>
          <p:cNvSpPr txBox="1"/>
          <p:nvPr/>
        </p:nvSpPr>
        <p:spPr>
          <a:xfrm>
            <a:off x="5385049" y="2120835"/>
            <a:ext cx="4248471" cy="1596197"/>
          </a:xfrm>
          <a:prstGeom prst="rect">
            <a:avLst/>
          </a:prstGeom>
          <a:solidFill>
            <a:srgbClr val="DAE3F3"/>
          </a:solidFill>
          <a:ln w="12700">
            <a:noFill/>
          </a:ln>
          <a:effectLst>
            <a:outerShdw blurRad="50800" dist="38100" dir="2700000" algn="tl" rotWithShape="0">
              <a:prstClr val="black">
                <a:alpha val="4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l"/>
            <a:r>
              <a:rPr lang="en-US" sz="900" dirty="0">
                <a:solidFill>
                  <a:schemeClr val="tx1"/>
                </a:solidFill>
                <a:latin typeface="Consolas"/>
              </a:rPr>
              <a:t>The main subject of this image is a majestic, snow-covered mountain peak, which appears to be the iconic Matterhorn in the Swiss Alps. The mountain dominates the frame, its distinctive pyramid shape rising dramatically against a clear blue sky. The setting is a high-altitude alpine environment, with the peak surrounded by other snow-capped mountains and glaciers visible in the lower portions of the image. The background is primarily composed of a vivid blue sky with a few wispy clouds. The colors in the image are striking, with the brilliant white of the snow contrasting sharply against the deep blue of the sky. The lighting appears to be natural sunlight, creating a play …</a:t>
            </a:r>
            <a:endParaRPr lang="en-US" dirty="0">
              <a:solidFill>
                <a:schemeClr val="tx1"/>
              </a:solidFill>
              <a:cs typeface="Arial"/>
            </a:endParaRPr>
          </a:p>
        </p:txBody>
      </p:sp>
      <p:sp>
        <p:nvSpPr>
          <p:cNvPr id="19" name="TextBox 18">
            <a:extLst>
              <a:ext uri="{FF2B5EF4-FFF2-40B4-BE49-F238E27FC236}">
                <a16:creationId xmlns:a16="http://schemas.microsoft.com/office/drawing/2014/main" id="{811941B9-28CD-9759-A24E-EB47366FB238}"/>
              </a:ext>
            </a:extLst>
          </p:cNvPr>
          <p:cNvSpPr txBox="1"/>
          <p:nvPr/>
        </p:nvSpPr>
        <p:spPr>
          <a:xfrm>
            <a:off x="701350" y="2461733"/>
            <a:ext cx="4032448" cy="914400"/>
          </a:xfrm>
          <a:prstGeom prst="rect">
            <a:avLst/>
          </a:prstGeom>
          <a:solidFill>
            <a:schemeClr val="bg1">
              <a:lumMod val="95000"/>
            </a:schemeClr>
          </a:solidFill>
          <a:ln w="12700">
            <a:solidFill>
              <a:schemeClr val="bg1">
                <a:lumMod val="65000"/>
              </a:schemeClr>
            </a:solidFill>
          </a:ln>
        </p:spPr>
        <p:txBody>
          <a:bodyPr wrap="square" lIns="36000" tIns="36000" rIns="36000" bIns="36000" rtlCol="0">
            <a:noAutofit/>
          </a:bodyPr>
          <a:lstStyle/>
          <a:p>
            <a:pPr algn="l">
              <a:lnSpc>
                <a:spcPct val="90000"/>
              </a:lnSpc>
            </a:pPr>
            <a:r>
              <a:rPr lang="en-CH" sz="1050" b="1" dirty="0">
                <a:solidFill>
                  <a:schemeClr val="tx1"/>
                </a:solidFill>
                <a:latin typeface="Consolas" panose="020B0609020204030204" pitchFamily="49" charset="0"/>
              </a:rPr>
              <a:t>Prompt</a:t>
            </a:r>
            <a:r>
              <a:rPr lang="en-CH" sz="1050" dirty="0">
                <a:solidFill>
                  <a:schemeClr val="tx1"/>
                </a:solidFill>
                <a:latin typeface="Consolas" panose="020B0609020204030204" pitchFamily="49" charset="0"/>
              </a:rPr>
              <a:t>: Please provide a detailed description of the image you see. Include information about:</a:t>
            </a:r>
            <a:br>
              <a:rPr lang="en-CH" sz="1050" dirty="0">
                <a:solidFill>
                  <a:schemeClr val="tx1"/>
                </a:solidFill>
                <a:latin typeface="Consolas" panose="020B0609020204030204" pitchFamily="49" charset="0"/>
              </a:rPr>
            </a:br>
            <a:r>
              <a:rPr lang="en-CH" sz="1050" dirty="0">
                <a:solidFill>
                  <a:schemeClr val="tx1"/>
                </a:solidFill>
                <a:latin typeface="Consolas" panose="020B0609020204030204" pitchFamily="49" charset="0"/>
              </a:rPr>
              <a:t>- The main subject or focus of the image</a:t>
            </a:r>
            <a:br>
              <a:rPr lang="en-CH" sz="1050" dirty="0">
                <a:solidFill>
                  <a:schemeClr val="tx1"/>
                </a:solidFill>
                <a:latin typeface="Consolas" panose="020B0609020204030204" pitchFamily="49" charset="0"/>
              </a:rPr>
            </a:br>
            <a:r>
              <a:rPr lang="en-CH" sz="1050" dirty="0">
                <a:solidFill>
                  <a:schemeClr val="tx1"/>
                </a:solidFill>
                <a:latin typeface="Consolas" panose="020B0609020204030204" pitchFamily="49" charset="0"/>
              </a:rPr>
              <a:t>- The setting or background</a:t>
            </a:r>
            <a:br>
              <a:rPr lang="en-CH" sz="1050" dirty="0">
                <a:solidFill>
                  <a:schemeClr val="tx1"/>
                </a:solidFill>
                <a:latin typeface="Consolas" panose="020B0609020204030204" pitchFamily="49" charset="0"/>
              </a:rPr>
            </a:br>
            <a:r>
              <a:rPr lang="en-CH" sz="1050" dirty="0">
                <a:solidFill>
                  <a:schemeClr val="tx1"/>
                </a:solidFill>
                <a:latin typeface="Consolas" panose="020B0609020204030204" pitchFamily="49" charset="0"/>
              </a:rPr>
              <a:t>- </a:t>
            </a:r>
            <a:r>
              <a:rPr lang="en-CH" sz="1050" dirty="0" err="1">
                <a:solidFill>
                  <a:schemeClr val="tx1"/>
                </a:solidFill>
                <a:latin typeface="Consolas" panose="020B0609020204030204" pitchFamily="49" charset="0"/>
              </a:rPr>
              <a:t>Colors</a:t>
            </a:r>
            <a:r>
              <a:rPr lang="en-CH" sz="1050" dirty="0">
                <a:solidFill>
                  <a:schemeClr val="tx1"/>
                </a:solidFill>
                <a:latin typeface="Consolas" panose="020B0609020204030204" pitchFamily="49" charset="0"/>
              </a:rPr>
              <a:t> and lighting</a:t>
            </a:r>
          </a:p>
          <a:p>
            <a:pPr algn="l">
              <a:lnSpc>
                <a:spcPct val="90000"/>
              </a:lnSpc>
            </a:pPr>
            <a:r>
              <a:rPr lang="en-CH" sz="1050" dirty="0">
                <a:solidFill>
                  <a:schemeClr val="tx1"/>
                </a:solidFill>
                <a:latin typeface="Consolas" panose="020B0609020204030204" pitchFamily="49" charset="0"/>
              </a:rPr>
              <a:t>- ...</a:t>
            </a:r>
          </a:p>
        </p:txBody>
      </p:sp>
      <p:cxnSp>
        <p:nvCxnSpPr>
          <p:cNvPr id="22" name="Connector: Elbow 21">
            <a:extLst>
              <a:ext uri="{FF2B5EF4-FFF2-40B4-BE49-F238E27FC236}">
                <a16:creationId xmlns:a16="http://schemas.microsoft.com/office/drawing/2014/main" id="{5CA8504B-553D-D778-6D56-ADFFF11E12E9}"/>
              </a:ext>
            </a:extLst>
          </p:cNvPr>
          <p:cNvCxnSpPr>
            <a:stCxn id="19" idx="3"/>
            <a:endCxn id="11" idx="1"/>
          </p:cNvCxnSpPr>
          <p:nvPr/>
        </p:nvCxnSpPr>
        <p:spPr bwMode="auto">
          <a:xfrm>
            <a:off x="4733798" y="2918933"/>
            <a:ext cx="651251" cy="1"/>
          </a:xfrm>
          <a:prstGeom prst="bentConnector3">
            <a:avLst/>
          </a:prstGeom>
          <a:solidFill>
            <a:schemeClr val="accent1"/>
          </a:solidFill>
          <a:ln w="12700" cap="flat" cmpd="sng" algn="ctr">
            <a:solidFill>
              <a:schemeClr val="bg1">
                <a:lumMod val="65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C2BBA862-62BB-C2EF-98DB-9B5C27DB25AB}"/>
              </a:ext>
            </a:extLst>
          </p:cNvPr>
          <p:cNvSpPr txBox="1"/>
          <p:nvPr/>
        </p:nvSpPr>
        <p:spPr>
          <a:xfrm>
            <a:off x="5381871" y="4272316"/>
            <a:ext cx="4248471" cy="1944216"/>
          </a:xfrm>
          <a:prstGeom prst="rect">
            <a:avLst/>
          </a:prstGeom>
          <a:solidFill>
            <a:srgbClr val="DAE3F3"/>
          </a:solidFill>
          <a:ln w="12700">
            <a:noFill/>
          </a:ln>
          <a:effectLst>
            <a:outerShdw blurRad="50800" dist="38100" dir="2700000" algn="tl" rotWithShape="0">
              <a:prstClr val="black">
                <a:alpha val="40000"/>
              </a:prstClr>
            </a:outerShdw>
          </a:effectLst>
        </p:spPr>
        <p:txBody>
          <a:bodyPr wrap="none" lIns="36000" tIns="36000" rIns="36000" bIns="36000" rtlCol="0">
            <a:noAutofit/>
          </a:bodyPr>
          <a:lstStyle/>
          <a:p>
            <a:pPr algn="l">
              <a:tabLst>
                <a:tab pos="180975" algn="l"/>
              </a:tabLst>
            </a:pPr>
            <a:r>
              <a:rPr lang="en-US" sz="1000" dirty="0">
                <a:solidFill>
                  <a:schemeClr val="tx1"/>
                </a:solidFill>
                <a:latin typeface="Consolas" panose="020B0609020204030204" pitchFamily="49" charset="0"/>
              </a:rPr>
              <a:t>{   </a:t>
            </a:r>
          </a:p>
          <a:p>
            <a:pPr algn="l">
              <a:tabLst>
                <a:tab pos="180975" algn="l"/>
              </a:tabLst>
            </a:pPr>
            <a:r>
              <a:rPr lang="en-US" sz="1000" dirty="0">
                <a:solidFill>
                  <a:schemeClr val="tx1"/>
                </a:solidFill>
                <a:latin typeface="Consolas" panose="020B0609020204030204" pitchFamily="49" charset="0"/>
              </a:rPr>
              <a:t>	"headline": "Majestic Matterhorn Pierces Blue Sky",   </a:t>
            </a:r>
          </a:p>
          <a:p>
            <a:pPr algn="l">
              <a:tabLst>
                <a:tab pos="180975" algn="l"/>
              </a:tabLst>
            </a:pPr>
            <a:r>
              <a:rPr lang="en-US" sz="1000" dirty="0">
                <a:solidFill>
                  <a:schemeClr val="tx1"/>
                </a:solidFill>
                <a:latin typeface="Consolas" panose="020B0609020204030204" pitchFamily="49" charset="0"/>
              </a:rPr>
              <a:t>	"keywords": ["mountain", "peak", "snow", …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named_entities</a:t>
            </a:r>
            <a:r>
              <a:rPr lang="en-US" sz="1000" dirty="0">
                <a:solidFill>
                  <a:schemeClr val="tx1"/>
                </a:solidFill>
                <a:latin typeface="Consolas" panose="020B0609020204030204" pitchFamily="49" charset="0"/>
              </a:rPr>
              <a:t>": ["Matterhorn"],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dominant_colors</a:t>
            </a:r>
            <a:r>
              <a:rPr lang="en-US" sz="1000" dirty="0">
                <a:solidFill>
                  <a:schemeClr val="tx1"/>
                </a:solidFill>
                <a:latin typeface="Consolas" panose="020B0609020204030204" pitchFamily="49" charset="0"/>
              </a:rPr>
              <a:t>": ["blue", "white", "gray"],</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dominant_forms_shapes</a:t>
            </a:r>
            <a:r>
              <a:rPr lang="en-US" sz="1000" dirty="0">
                <a:solidFill>
                  <a:schemeClr val="tx1"/>
                </a:solidFill>
                <a:latin typeface="Consolas" panose="020B0609020204030204" pitchFamily="49" charset="0"/>
              </a:rPr>
              <a:t>": ["triangle", "pyramid"],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extracted_text</a:t>
            </a:r>
            <a:r>
              <a:rPr lang="en-US" sz="1000" dirty="0">
                <a:solidFill>
                  <a:schemeClr val="tx1"/>
                </a:solidFill>
                <a:latin typeface="Consolas" panose="020B0609020204030204" pitchFamily="49" charset="0"/>
              </a:rPr>
              <a:t>": "",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people_present</a:t>
            </a:r>
            <a:r>
              <a:rPr lang="en-US" sz="1000" dirty="0">
                <a:solidFill>
                  <a:schemeClr val="tx1"/>
                </a:solidFill>
                <a:latin typeface="Consolas" panose="020B0609020204030204" pitchFamily="49" charset="0"/>
              </a:rPr>
              <a:t>": false,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is_selfie</a:t>
            </a:r>
            <a:r>
              <a:rPr lang="en-US" sz="1000" dirty="0">
                <a:solidFill>
                  <a:schemeClr val="tx1"/>
                </a:solidFill>
                <a:latin typeface="Consolas" panose="020B0609020204030204" pitchFamily="49" charset="0"/>
              </a:rPr>
              <a:t>": false,   </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is_outdoors</a:t>
            </a:r>
            <a:r>
              <a:rPr lang="en-US" sz="1000" dirty="0">
                <a:solidFill>
                  <a:schemeClr val="tx1"/>
                </a:solidFill>
                <a:latin typeface="Consolas" panose="020B0609020204030204" pitchFamily="49" charset="0"/>
              </a:rPr>
              <a:t>": true,</a:t>
            </a:r>
          </a:p>
          <a:p>
            <a:pPr algn="l">
              <a:tabLst>
                <a:tab pos="180975" algn="l"/>
              </a:tabLst>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is_text_image</a:t>
            </a:r>
            <a:r>
              <a:rPr lang="en-US" sz="1000" dirty="0">
                <a:solidFill>
                  <a:schemeClr val="tx1"/>
                </a:solidFill>
                <a:latin typeface="Consolas" panose="020B0609020204030204" pitchFamily="49" charset="0"/>
              </a:rPr>
              <a:t>": false </a:t>
            </a:r>
          </a:p>
          <a:p>
            <a:pPr algn="l">
              <a:tabLst>
                <a:tab pos="180975" algn="l"/>
              </a:tabLst>
            </a:pPr>
            <a:r>
              <a:rPr lang="en-US" sz="1000" dirty="0">
                <a:solidFill>
                  <a:schemeClr val="tx1"/>
                </a:solidFill>
                <a:latin typeface="Consolas" panose="020B0609020204030204" pitchFamily="49" charset="0"/>
              </a:rPr>
              <a:t>}</a:t>
            </a:r>
            <a:endParaRPr lang="en-CH" sz="1000" dirty="0">
              <a:solidFill>
                <a:schemeClr val="tx1"/>
              </a:solidFill>
              <a:latin typeface="Consolas" panose="020B0609020204030204" pitchFamily="49" charset="0"/>
            </a:endParaRPr>
          </a:p>
        </p:txBody>
      </p:sp>
      <p:sp>
        <p:nvSpPr>
          <p:cNvPr id="20" name="TextBox 19">
            <a:extLst>
              <a:ext uri="{FF2B5EF4-FFF2-40B4-BE49-F238E27FC236}">
                <a16:creationId xmlns:a16="http://schemas.microsoft.com/office/drawing/2014/main" id="{7D957B68-ECB5-3EEF-072F-9E5D57F20EB3}"/>
              </a:ext>
            </a:extLst>
          </p:cNvPr>
          <p:cNvSpPr txBox="1"/>
          <p:nvPr/>
        </p:nvSpPr>
        <p:spPr>
          <a:xfrm>
            <a:off x="701350" y="4787224"/>
            <a:ext cx="4032448" cy="914400"/>
          </a:xfrm>
          <a:prstGeom prst="rect">
            <a:avLst/>
          </a:prstGeom>
          <a:solidFill>
            <a:schemeClr val="bg1">
              <a:lumMod val="95000"/>
            </a:schemeClr>
          </a:solidFill>
          <a:ln w="12700">
            <a:solidFill>
              <a:schemeClr val="bg1">
                <a:lumMod val="65000"/>
              </a:schemeClr>
            </a:solidFill>
          </a:ln>
        </p:spPr>
        <p:txBody>
          <a:bodyPr wrap="square" lIns="36000" tIns="36000" rIns="36000" bIns="36000" rtlCol="0">
            <a:noAutofit/>
          </a:bodyPr>
          <a:lstStyle/>
          <a:p>
            <a:pPr algn="l">
              <a:lnSpc>
                <a:spcPct val="90000"/>
              </a:lnSpc>
            </a:pPr>
            <a:r>
              <a:rPr lang="en-CH" sz="1050" b="1" dirty="0">
                <a:solidFill>
                  <a:schemeClr val="tx1"/>
                </a:solidFill>
                <a:latin typeface="Consolas" panose="020B0609020204030204" pitchFamily="49" charset="0"/>
              </a:rPr>
              <a:t>Prompt</a:t>
            </a:r>
            <a:r>
              <a:rPr lang="en-CH" sz="1050" dirty="0">
                <a:solidFill>
                  <a:schemeClr val="tx1"/>
                </a:solidFill>
                <a:latin typeface="Consolas" panose="020B0609020204030204" pitchFamily="49" charset="0"/>
              </a:rPr>
              <a:t>: </a:t>
            </a:r>
            <a:r>
              <a:rPr lang="en-CH" sz="1050" dirty="0" err="1">
                <a:solidFill>
                  <a:schemeClr val="tx1"/>
                </a:solidFill>
                <a:latin typeface="Consolas" panose="020B0609020204030204" pitchFamily="49" charset="0"/>
              </a:rPr>
              <a:t>Analyze</a:t>
            </a:r>
            <a:r>
              <a:rPr lang="en-CH" sz="1050" dirty="0">
                <a:solidFill>
                  <a:schemeClr val="tx1"/>
                </a:solidFill>
                <a:latin typeface="Consolas" panose="020B0609020204030204" pitchFamily="49" charset="0"/>
              </a:rPr>
              <a:t> the given image and provide a JSON output with the following information:</a:t>
            </a:r>
          </a:p>
          <a:p>
            <a:pPr algn="l">
              <a:lnSpc>
                <a:spcPct val="90000"/>
              </a:lnSpc>
            </a:pPr>
            <a:r>
              <a:rPr lang="en-CH" sz="1050" dirty="0">
                <a:solidFill>
                  <a:schemeClr val="tx1"/>
                </a:solidFill>
                <a:latin typeface="Consolas" panose="020B0609020204030204" pitchFamily="49" charset="0"/>
              </a:rPr>
              <a:t>{...definition omitted here...}</a:t>
            </a:r>
            <a:br>
              <a:rPr lang="en-CH" sz="1050" dirty="0">
                <a:solidFill>
                  <a:schemeClr val="tx1"/>
                </a:solidFill>
                <a:latin typeface="Consolas" panose="020B0609020204030204" pitchFamily="49" charset="0"/>
              </a:rPr>
            </a:br>
            <a:r>
              <a:rPr lang="en-CH" sz="1050" dirty="0">
                <a:solidFill>
                  <a:schemeClr val="tx1"/>
                </a:solidFill>
                <a:latin typeface="Consolas" panose="020B0609020204030204" pitchFamily="49" charset="0"/>
              </a:rPr>
              <a:t>Please ensure that: 1) The "headline" is concise and accurately represents the image's main subject, 2) "keywords" incl</a:t>
            </a:r>
            <a:r>
              <a:rPr lang="en-GB" sz="1050" dirty="0">
                <a:solidFill>
                  <a:schemeClr val="tx1"/>
                </a:solidFill>
                <a:latin typeface="Consolas" panose="020B0609020204030204" pitchFamily="49" charset="0"/>
              </a:rPr>
              <a:t>u</a:t>
            </a:r>
            <a:r>
              <a:rPr lang="en-CH" sz="1050" dirty="0">
                <a:solidFill>
                  <a:schemeClr val="tx1"/>
                </a:solidFill>
                <a:latin typeface="Consolas" panose="020B0609020204030204" pitchFamily="49" charset="0"/>
              </a:rPr>
              <a:t>de relevant terms describing the ...</a:t>
            </a:r>
          </a:p>
        </p:txBody>
      </p:sp>
      <p:cxnSp>
        <p:nvCxnSpPr>
          <p:cNvPr id="24" name="Connector: Elbow 23">
            <a:extLst>
              <a:ext uri="{FF2B5EF4-FFF2-40B4-BE49-F238E27FC236}">
                <a16:creationId xmlns:a16="http://schemas.microsoft.com/office/drawing/2014/main" id="{AC761381-7CEA-06E8-90DD-4DA349EF4F28}"/>
              </a:ext>
            </a:extLst>
          </p:cNvPr>
          <p:cNvCxnSpPr>
            <a:cxnSpLocks/>
            <a:stCxn id="20" idx="3"/>
            <a:endCxn id="8" idx="1"/>
          </p:cNvCxnSpPr>
          <p:nvPr/>
        </p:nvCxnSpPr>
        <p:spPr bwMode="auto">
          <a:xfrm>
            <a:off x="4733798" y="5244424"/>
            <a:ext cx="648073" cy="0"/>
          </a:xfrm>
          <a:prstGeom prst="straightConnector1">
            <a:avLst/>
          </a:prstGeom>
          <a:solidFill>
            <a:schemeClr val="accent1"/>
          </a:solidFill>
          <a:ln w="12700" cap="flat" cmpd="sng" algn="ctr">
            <a:solidFill>
              <a:schemeClr val="bg1">
                <a:lumMod val="65000"/>
              </a:schemeClr>
            </a:solidFill>
            <a:prstDash val="solid"/>
            <a:round/>
            <a:headEnd type="none" w="sm" len="sm"/>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3280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3AFDDDD-9E04-E925-E7E6-DAE516B9B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192" y="908720"/>
            <a:ext cx="2691763"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4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D3A76-4269-4B29-77E3-AD1F36BE8B9C}"/>
              </a:ext>
            </a:extLst>
          </p:cNvPr>
          <p:cNvPicPr>
            <a:picLocks noChangeAspect="1"/>
          </p:cNvPicPr>
          <p:nvPr/>
        </p:nvPicPr>
        <p:blipFill rotWithShape="1">
          <a:blip r:embed="rId3"/>
          <a:srcRect b="25263"/>
          <a:stretch/>
        </p:blipFill>
        <p:spPr>
          <a:xfrm>
            <a:off x="632520" y="3212976"/>
            <a:ext cx="3887862" cy="2741515"/>
          </a:xfrm>
          <a:prstGeom prst="rect">
            <a:avLst/>
          </a:prstGeom>
        </p:spPr>
      </p:pic>
      <p:pic>
        <p:nvPicPr>
          <p:cNvPr id="6" name="Picture 5">
            <a:extLst>
              <a:ext uri="{FF2B5EF4-FFF2-40B4-BE49-F238E27FC236}">
                <a16:creationId xmlns:a16="http://schemas.microsoft.com/office/drawing/2014/main" id="{AC6C16ED-180B-8F06-8037-A18897154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620" y="2708920"/>
            <a:ext cx="2251645" cy="1500510"/>
          </a:xfrm>
          <a:prstGeom prst="rect">
            <a:avLst/>
          </a:prstGeom>
        </p:spPr>
      </p:pic>
      <p:sp>
        <p:nvSpPr>
          <p:cNvPr id="8" name="TextBox 7">
            <a:extLst>
              <a:ext uri="{FF2B5EF4-FFF2-40B4-BE49-F238E27FC236}">
                <a16:creationId xmlns:a16="http://schemas.microsoft.com/office/drawing/2014/main" id="{AD169F9A-7C7E-878F-0E4E-66EC0C0DA1CD}"/>
              </a:ext>
            </a:extLst>
          </p:cNvPr>
          <p:cNvSpPr txBox="1"/>
          <p:nvPr/>
        </p:nvSpPr>
        <p:spPr>
          <a:xfrm>
            <a:off x="5313040" y="4251263"/>
            <a:ext cx="4248471" cy="2160240"/>
          </a:xfrm>
          <a:prstGeom prst="rect">
            <a:avLst/>
          </a:prstGeom>
          <a:solidFill>
            <a:schemeClr val="bg1">
              <a:lumMod val="95000"/>
            </a:schemeClr>
          </a:solidFill>
          <a:ln w="12700">
            <a:noFill/>
          </a:ln>
        </p:spPr>
        <p:txBody>
          <a:bodyPr wrap="none" lIns="36000" tIns="36000" rIns="36000" bIns="36000" rtlCol="0">
            <a:noAutofit/>
          </a:bodyPr>
          <a:lstStyle/>
          <a:p>
            <a:pPr algn="l">
              <a:tabLst>
                <a:tab pos="180975" algn="l"/>
              </a:tabLst>
            </a:pPr>
            <a:r>
              <a:rPr lang="en-US" sz="1100" dirty="0">
                <a:solidFill>
                  <a:srgbClr val="0000FF"/>
                </a:solidFill>
                <a:latin typeface="Consolas" panose="020B0609020204030204" pitchFamily="49" charset="0"/>
              </a:rPr>
              <a:t>{   </a:t>
            </a:r>
          </a:p>
          <a:p>
            <a:pPr algn="l">
              <a:tabLst>
                <a:tab pos="180975" algn="l"/>
              </a:tabLst>
            </a:pPr>
            <a:r>
              <a:rPr lang="en-US" sz="1100" dirty="0">
                <a:solidFill>
                  <a:srgbClr val="0000FF"/>
                </a:solidFill>
                <a:latin typeface="Consolas" panose="020B0609020204030204" pitchFamily="49" charset="0"/>
              </a:rPr>
              <a:t>	"headline": "Majestic Matterhorn Pierces Blue Sky",   </a:t>
            </a:r>
          </a:p>
          <a:p>
            <a:pPr algn="l">
              <a:tabLst>
                <a:tab pos="180975" algn="l"/>
              </a:tabLst>
            </a:pPr>
            <a:r>
              <a:rPr lang="en-US" sz="1100" dirty="0">
                <a:solidFill>
                  <a:srgbClr val="0000FF"/>
                </a:solidFill>
                <a:latin typeface="Consolas" panose="020B0609020204030204" pitchFamily="49" charset="0"/>
              </a:rPr>
              <a:t>	"keywords": ["mountain", "peak", "snow", …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named_entities</a:t>
            </a:r>
            <a:r>
              <a:rPr lang="en-US" sz="1100" dirty="0">
                <a:solidFill>
                  <a:srgbClr val="0000FF"/>
                </a:solidFill>
                <a:latin typeface="Consolas" panose="020B0609020204030204" pitchFamily="49" charset="0"/>
              </a:rPr>
              <a:t>": ["Matterhorn"],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dominant_colors</a:t>
            </a:r>
            <a:r>
              <a:rPr lang="en-US" sz="1100" dirty="0">
                <a:solidFill>
                  <a:srgbClr val="0000FF"/>
                </a:solidFill>
                <a:latin typeface="Consolas" panose="020B0609020204030204" pitchFamily="49" charset="0"/>
              </a:rPr>
              <a:t>": ["blue", "white", "gray"],</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dominant_forms_shapes</a:t>
            </a:r>
            <a:r>
              <a:rPr lang="en-US" sz="1100" dirty="0">
                <a:solidFill>
                  <a:srgbClr val="0000FF"/>
                </a:solidFill>
                <a:latin typeface="Consolas" panose="020B0609020204030204" pitchFamily="49" charset="0"/>
              </a:rPr>
              <a:t>": ["triangle", "pyramid"],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extracted_text</a:t>
            </a:r>
            <a:r>
              <a:rPr lang="en-US" sz="1100" dirty="0">
                <a:solidFill>
                  <a:srgbClr val="0000FF"/>
                </a:solidFill>
                <a:latin typeface="Consolas" panose="020B0609020204030204" pitchFamily="49" charset="0"/>
              </a:rPr>
              <a:t>": "",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people_present</a:t>
            </a:r>
            <a:r>
              <a:rPr lang="en-US" sz="1100" dirty="0">
                <a:solidFill>
                  <a:srgbClr val="0000FF"/>
                </a:solidFill>
                <a:latin typeface="Consolas" panose="020B0609020204030204" pitchFamily="49" charset="0"/>
              </a:rPr>
              <a:t>": false,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is_selfie</a:t>
            </a:r>
            <a:r>
              <a:rPr lang="en-US" sz="1100" dirty="0">
                <a:solidFill>
                  <a:srgbClr val="0000FF"/>
                </a:solidFill>
                <a:latin typeface="Consolas" panose="020B0609020204030204" pitchFamily="49" charset="0"/>
              </a:rPr>
              <a:t>": false,   </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is_outdoors</a:t>
            </a:r>
            <a:r>
              <a:rPr lang="en-US" sz="1100" dirty="0">
                <a:solidFill>
                  <a:srgbClr val="0000FF"/>
                </a:solidFill>
                <a:latin typeface="Consolas" panose="020B0609020204030204" pitchFamily="49" charset="0"/>
              </a:rPr>
              <a:t>": true,</a:t>
            </a:r>
          </a:p>
          <a:p>
            <a:pPr algn="l">
              <a:tabLst>
                <a:tab pos="180975" algn="l"/>
              </a:tabLst>
            </a:pPr>
            <a:r>
              <a:rPr lang="en-US" sz="1100" dirty="0">
                <a:solidFill>
                  <a:srgbClr val="0000FF"/>
                </a:solidFill>
                <a:latin typeface="Consolas" panose="020B0609020204030204" pitchFamily="49" charset="0"/>
              </a:rPr>
              <a:t>	"</a:t>
            </a:r>
            <a:r>
              <a:rPr lang="en-US" sz="1100" dirty="0" err="1">
                <a:solidFill>
                  <a:srgbClr val="0000FF"/>
                </a:solidFill>
                <a:latin typeface="Consolas" panose="020B0609020204030204" pitchFamily="49" charset="0"/>
              </a:rPr>
              <a:t>is_text_image</a:t>
            </a:r>
            <a:r>
              <a:rPr lang="en-US" sz="1100" dirty="0">
                <a:solidFill>
                  <a:srgbClr val="0000FF"/>
                </a:solidFill>
                <a:latin typeface="Consolas" panose="020B0609020204030204" pitchFamily="49" charset="0"/>
              </a:rPr>
              <a:t>": false </a:t>
            </a:r>
          </a:p>
          <a:p>
            <a:pPr algn="l">
              <a:tabLst>
                <a:tab pos="180975" algn="l"/>
              </a:tabLst>
            </a:pPr>
            <a:r>
              <a:rPr lang="en-US" sz="1100" dirty="0">
                <a:solidFill>
                  <a:srgbClr val="0000FF"/>
                </a:solidFill>
                <a:latin typeface="Consolas" panose="020B0609020204030204" pitchFamily="49" charset="0"/>
              </a:rPr>
              <a:t>}</a:t>
            </a:r>
            <a:endParaRPr lang="en-CH" sz="1100" dirty="0">
              <a:solidFill>
                <a:srgbClr val="0000FF"/>
              </a:solidFill>
              <a:latin typeface="Consolas" panose="020B0609020204030204" pitchFamily="49" charset="0"/>
            </a:endParaRPr>
          </a:p>
        </p:txBody>
      </p:sp>
    </p:spTree>
    <p:extLst>
      <p:ext uri="{BB962C8B-B14F-4D97-AF65-F5344CB8AC3E}">
        <p14:creationId xmlns:p14="http://schemas.microsoft.com/office/powerpoint/2010/main" val="2485910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A2A949-AA4B-9246-9E57-DE6CE58EFCBF}"/>
              </a:ext>
            </a:extLst>
          </p:cNvPr>
          <p:cNvSpPr/>
          <p:nvPr/>
        </p:nvSpPr>
        <p:spPr>
          <a:xfrm>
            <a:off x="7833320" y="4569918"/>
            <a:ext cx="1656184" cy="1584176"/>
          </a:xfrm>
          <a:prstGeom prst="rect">
            <a:avLst/>
          </a:prstGeom>
          <a:solidFill>
            <a:schemeClr val="accent1">
              <a:lumMod val="40000"/>
              <a:lumOff val="60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H" sz="2000" b="0" i="0" u="none" strike="noStrike" cap="none" normalizeH="0" baseline="0" dirty="0">
                <a:ln>
                  <a:noFill/>
                </a:ln>
                <a:solidFill>
                  <a:schemeClr val="tx1"/>
                </a:solidFill>
                <a:effectLst/>
                <a:latin typeface="Arial" pitchFamily="34" charset="0"/>
              </a:rPr>
              <a:t>10010011001010101010110101101010101010101010101101</a:t>
            </a:r>
          </a:p>
        </p:txBody>
      </p:sp>
      <p:sp>
        <p:nvSpPr>
          <p:cNvPr id="8" name="Hexagon 7">
            <a:extLst>
              <a:ext uri="{FF2B5EF4-FFF2-40B4-BE49-F238E27FC236}">
                <a16:creationId xmlns:a16="http://schemas.microsoft.com/office/drawing/2014/main" id="{7F186A25-6FFE-0174-A04E-1D95BEA93267}"/>
              </a:ext>
            </a:extLst>
          </p:cNvPr>
          <p:cNvSpPr/>
          <p:nvPr/>
        </p:nvSpPr>
        <p:spPr>
          <a:xfrm>
            <a:off x="272480" y="4880816"/>
            <a:ext cx="1512168" cy="962380"/>
          </a:xfrm>
          <a:prstGeom prst="hexagon">
            <a:avLst/>
          </a:prstGeom>
          <a:solidFill>
            <a:schemeClr val="accent6">
              <a:lumMod val="40000"/>
              <a:lumOff val="60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H" dirty="0">
                <a:solidFill>
                  <a:schemeClr val="tx1"/>
                </a:solidFill>
              </a:rPr>
              <a:t>p</a:t>
            </a:r>
            <a:r>
              <a:rPr kumimoji="0" lang="en-CH" sz="2000" b="0" i="0" u="none" strike="noStrike" cap="none" normalizeH="0" baseline="0" dirty="0">
                <a:ln>
                  <a:noFill/>
                </a:ln>
                <a:solidFill>
                  <a:schemeClr val="tx1"/>
                </a:solidFill>
                <a:effectLst/>
                <a:latin typeface="Arial" pitchFamily="34" charset="0"/>
              </a:rPr>
              <a:t>icture of a cat</a:t>
            </a:r>
          </a:p>
        </p:txBody>
      </p:sp>
      <p:pic>
        <p:nvPicPr>
          <p:cNvPr id="10" name="Picture 9">
            <a:extLst>
              <a:ext uri="{FF2B5EF4-FFF2-40B4-BE49-F238E27FC236}">
                <a16:creationId xmlns:a16="http://schemas.microsoft.com/office/drawing/2014/main" id="{6B39F227-F5E6-00F1-50E9-6A9EC48384C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00402" y="4293096"/>
            <a:ext cx="1638995" cy="2137819"/>
          </a:xfrm>
          <a:prstGeom prst="rect">
            <a:avLst/>
          </a:prstGeom>
        </p:spPr>
      </p:pic>
      <p:sp>
        <p:nvSpPr>
          <p:cNvPr id="11" name="Arrow: Right 10">
            <a:extLst>
              <a:ext uri="{FF2B5EF4-FFF2-40B4-BE49-F238E27FC236}">
                <a16:creationId xmlns:a16="http://schemas.microsoft.com/office/drawing/2014/main" id="{C11C85BC-DC57-C4D3-03AF-F7BBC28D9D38}"/>
              </a:ext>
            </a:extLst>
          </p:cNvPr>
          <p:cNvSpPr/>
          <p:nvPr/>
        </p:nvSpPr>
        <p:spPr>
          <a:xfrm>
            <a:off x="6177136" y="4923209"/>
            <a:ext cx="1368152" cy="877594"/>
          </a:xfrm>
          <a:prstGeom prst="rightArrow">
            <a:avLst>
              <a:gd name="adj1" fmla="val 59259"/>
              <a:gd name="adj2" fmla="val 50000"/>
            </a:avLst>
          </a:prstGeom>
          <a:solidFill>
            <a:schemeClr val="bg2">
              <a:lumMod val="50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H" sz="1200" dirty="0">
                <a:solidFill>
                  <a:schemeClr val="bg1"/>
                </a:solidFill>
              </a:rPr>
              <a:t>machine</a:t>
            </a:r>
            <a:r>
              <a:rPr kumimoji="0" lang="en-CH" sz="1200" b="0" i="0" u="none" strike="noStrike" cap="none" normalizeH="0" baseline="0" dirty="0">
                <a:ln>
                  <a:noFill/>
                </a:ln>
                <a:solidFill>
                  <a:schemeClr val="bg1"/>
                </a:solidFill>
                <a:effectLst/>
                <a:latin typeface="Arial" pitchFamily="34" charset="0"/>
              </a:rPr>
              <a:t> interpretation</a:t>
            </a:r>
          </a:p>
        </p:txBody>
      </p:sp>
      <p:sp>
        <p:nvSpPr>
          <p:cNvPr id="12" name="Arrow: Right 11">
            <a:extLst>
              <a:ext uri="{FF2B5EF4-FFF2-40B4-BE49-F238E27FC236}">
                <a16:creationId xmlns:a16="http://schemas.microsoft.com/office/drawing/2014/main" id="{58AC206D-4860-3BCE-0A17-4C7F09F6D1B1}"/>
              </a:ext>
            </a:extLst>
          </p:cNvPr>
          <p:cNvSpPr/>
          <p:nvPr/>
        </p:nvSpPr>
        <p:spPr>
          <a:xfrm flipH="1">
            <a:off x="2072680" y="4923209"/>
            <a:ext cx="1368152" cy="877594"/>
          </a:xfrm>
          <a:prstGeom prst="rightArrow">
            <a:avLst>
              <a:gd name="adj1" fmla="val 59259"/>
              <a:gd name="adj2" fmla="val 50000"/>
            </a:avLst>
          </a:prstGeom>
          <a:solidFill>
            <a:schemeClr val="bg2">
              <a:lumMod val="50000"/>
            </a:schemeClr>
          </a:solidFill>
          <a:ln>
            <a:noFill/>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H" sz="1200" dirty="0">
                <a:solidFill>
                  <a:schemeClr val="bg1"/>
                </a:solidFill>
              </a:rPr>
              <a:t>human</a:t>
            </a:r>
            <a:r>
              <a:rPr kumimoji="0" lang="en-CH" sz="1200" b="0" i="0" u="none" strike="noStrike" cap="none" normalizeH="0" baseline="0" dirty="0">
                <a:ln>
                  <a:noFill/>
                </a:ln>
                <a:solidFill>
                  <a:schemeClr val="bg1"/>
                </a:solidFill>
                <a:effectLst/>
                <a:latin typeface="Arial" pitchFamily="34" charset="0"/>
              </a:rPr>
              <a:t> interpretation</a:t>
            </a:r>
          </a:p>
        </p:txBody>
      </p:sp>
    </p:spTree>
    <p:extLst>
      <p:ext uri="{BB962C8B-B14F-4D97-AF65-F5344CB8AC3E}">
        <p14:creationId xmlns:p14="http://schemas.microsoft.com/office/powerpoint/2010/main" val="324128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63CEF-7996-D597-D818-DCA83B966A45}"/>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2375039" y="4293096"/>
            <a:ext cx="3369133" cy="1677620"/>
          </a:xfrm>
          <a:prstGeom prst="rect">
            <a:avLst/>
          </a:prstGeom>
        </p:spPr>
      </p:pic>
      <p:pic>
        <p:nvPicPr>
          <p:cNvPr id="8" name="Picture 7">
            <a:extLst>
              <a:ext uri="{FF2B5EF4-FFF2-40B4-BE49-F238E27FC236}">
                <a16:creationId xmlns:a16="http://schemas.microsoft.com/office/drawing/2014/main" id="{92A0AE54-0669-648E-C86D-C5865597C394}"/>
              </a:ext>
            </a:extLst>
          </p:cNvPr>
          <p:cNvPicPr>
            <a:picLocks noChangeAspect="1"/>
          </p:cNvPicPr>
          <p:nvPr/>
        </p:nvPicPr>
        <p:blipFill>
          <a:blip r:embed="rId3">
            <a:clrChange>
              <a:clrFrom>
                <a:srgbClr val="FFFFFF"/>
              </a:clrFrom>
              <a:clrTo>
                <a:srgbClr val="FFFFFF">
                  <a:alpha val="0"/>
                </a:srgbClr>
              </a:clrTo>
            </a:clrChange>
            <a:duotone>
              <a:prstClr val="black"/>
              <a:schemeClr val="accent2">
                <a:tint val="45000"/>
                <a:satMod val="400000"/>
              </a:schemeClr>
            </a:duotone>
          </a:blip>
          <a:stretch>
            <a:fillRect/>
          </a:stretch>
        </p:blipFill>
        <p:spPr>
          <a:xfrm>
            <a:off x="5058544" y="3016969"/>
            <a:ext cx="4637197" cy="1839397"/>
          </a:xfrm>
          <a:prstGeom prst="rect">
            <a:avLst/>
          </a:prstGeom>
        </p:spPr>
      </p:pic>
      <p:pic>
        <p:nvPicPr>
          <p:cNvPr id="10" name="Picture 9">
            <a:extLst>
              <a:ext uri="{FF2B5EF4-FFF2-40B4-BE49-F238E27FC236}">
                <a16:creationId xmlns:a16="http://schemas.microsoft.com/office/drawing/2014/main" id="{1719DDF2-8573-1235-B138-C780ADF597B0}"/>
              </a:ext>
            </a:extLst>
          </p:cNvPr>
          <p:cNvPicPr>
            <a:picLocks noChangeAspect="1"/>
          </p:cNvPicPr>
          <p:nvPr/>
        </p:nvPicPr>
        <p:blipFill>
          <a:blip r:embed="rId4">
            <a:clrChange>
              <a:clrFrom>
                <a:srgbClr val="FFFFFF"/>
              </a:clrFrom>
              <a:clrTo>
                <a:srgbClr val="FFFFFF">
                  <a:alpha val="0"/>
                </a:srgbClr>
              </a:clrTo>
            </a:clrChange>
            <a:duotone>
              <a:prstClr val="black"/>
              <a:schemeClr val="accent2">
                <a:tint val="45000"/>
                <a:satMod val="400000"/>
              </a:schemeClr>
            </a:duotone>
          </a:blip>
          <a:stretch>
            <a:fillRect/>
          </a:stretch>
        </p:blipFill>
        <p:spPr>
          <a:xfrm>
            <a:off x="560512" y="4860869"/>
            <a:ext cx="1563241" cy="1194995"/>
          </a:xfrm>
          <a:prstGeom prst="rect">
            <a:avLst/>
          </a:prstGeom>
        </p:spPr>
      </p:pic>
      <p:sp>
        <p:nvSpPr>
          <p:cNvPr id="15" name="Freeform: Shape 14">
            <a:extLst>
              <a:ext uri="{FF2B5EF4-FFF2-40B4-BE49-F238E27FC236}">
                <a16:creationId xmlns:a16="http://schemas.microsoft.com/office/drawing/2014/main" id="{96DC0C6D-CF72-D1AB-4FCC-C99E6108C0EF}"/>
              </a:ext>
            </a:extLst>
          </p:cNvPr>
          <p:cNvSpPr/>
          <p:nvPr/>
        </p:nvSpPr>
        <p:spPr>
          <a:xfrm>
            <a:off x="704528" y="4856366"/>
            <a:ext cx="6277744" cy="1452954"/>
          </a:xfrm>
          <a:custGeom>
            <a:avLst/>
            <a:gdLst>
              <a:gd name="connsiteX0" fmla="*/ 0 w 5791200"/>
              <a:gd name="connsiteY0" fmla="*/ 1443567 h 1443567"/>
              <a:gd name="connsiteX1" fmla="*/ 3953933 w 5791200"/>
              <a:gd name="connsiteY1" fmla="*/ 1202267 h 1443567"/>
              <a:gd name="connsiteX2" fmla="*/ 5791200 w 5791200"/>
              <a:gd name="connsiteY2" fmla="*/ 0 h 1443567"/>
              <a:gd name="connsiteX0" fmla="*/ 0 w 5571066"/>
              <a:gd name="connsiteY0" fmla="*/ 1553633 h 1553633"/>
              <a:gd name="connsiteX1" fmla="*/ 3953933 w 5571066"/>
              <a:gd name="connsiteY1" fmla="*/ 1312333 h 1553633"/>
              <a:gd name="connsiteX2" fmla="*/ 5571066 w 5571066"/>
              <a:gd name="connsiteY2" fmla="*/ 0 h 1553633"/>
              <a:gd name="connsiteX0" fmla="*/ 0 w 5571066"/>
              <a:gd name="connsiteY0" fmla="*/ 1553633 h 1553633"/>
              <a:gd name="connsiteX1" fmla="*/ 3953933 w 5571066"/>
              <a:gd name="connsiteY1" fmla="*/ 1312333 h 1553633"/>
              <a:gd name="connsiteX2" fmla="*/ 5571066 w 5571066"/>
              <a:gd name="connsiteY2" fmla="*/ 0 h 1553633"/>
              <a:gd name="connsiteX0" fmla="*/ 0 w 5571066"/>
              <a:gd name="connsiteY0" fmla="*/ 1553633 h 1553633"/>
              <a:gd name="connsiteX1" fmla="*/ 3953933 w 5571066"/>
              <a:gd name="connsiteY1" fmla="*/ 1312333 h 1553633"/>
              <a:gd name="connsiteX2" fmla="*/ 5571066 w 5571066"/>
              <a:gd name="connsiteY2" fmla="*/ 0 h 1553633"/>
            </a:gdLst>
            <a:ahLst/>
            <a:cxnLst>
              <a:cxn ang="0">
                <a:pos x="connsiteX0" y="connsiteY0"/>
              </a:cxn>
              <a:cxn ang="0">
                <a:pos x="connsiteX1" y="connsiteY1"/>
              </a:cxn>
              <a:cxn ang="0">
                <a:pos x="connsiteX2" y="connsiteY2"/>
              </a:cxn>
            </a:cxnLst>
            <a:rect l="l" t="t" r="r" b="b"/>
            <a:pathLst>
              <a:path w="5571066" h="1553633">
                <a:moveTo>
                  <a:pt x="0" y="1553633"/>
                </a:moveTo>
                <a:cubicBezTo>
                  <a:pt x="1494366" y="1553280"/>
                  <a:pt x="2988733" y="1552927"/>
                  <a:pt x="3953933" y="1312333"/>
                </a:cubicBezTo>
                <a:cubicBezTo>
                  <a:pt x="4919133" y="1071739"/>
                  <a:pt x="5321299" y="531636"/>
                  <a:pt x="5571066" y="0"/>
                </a:cubicBezTo>
              </a:path>
            </a:pathLst>
          </a:custGeom>
          <a:noFill/>
          <a:ln w="76200">
            <a:solidFill>
              <a:schemeClr val="accent2">
                <a:lumMod val="75000"/>
              </a:schemeClr>
            </a:solidFill>
            <a:headEnd type="none" w="med" len="med"/>
            <a:tailEnd type="triangle" w="med" len="med"/>
          </a:ln>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676767"/>
              </a:solidFill>
              <a:effectLst/>
              <a:latin typeface="Arial" pitchFamily="34" charset="0"/>
            </a:endParaRPr>
          </a:p>
        </p:txBody>
      </p:sp>
    </p:spTree>
    <p:extLst>
      <p:ext uri="{BB962C8B-B14F-4D97-AF65-F5344CB8AC3E}">
        <p14:creationId xmlns:p14="http://schemas.microsoft.com/office/powerpoint/2010/main" val="72668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49E5E54-0D9C-01FA-BC03-B52EEBD11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040" y="3320985"/>
            <a:ext cx="4127926" cy="25639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FF0DD58-1515-FA59-2158-40BA0D283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31" b="6359"/>
          <a:stretch/>
        </p:blipFill>
        <p:spPr bwMode="auto">
          <a:xfrm>
            <a:off x="560512" y="3320985"/>
            <a:ext cx="4242048" cy="2562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39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mazon EC2 Trn1 UltraCluster">
            <a:extLst>
              <a:ext uri="{FF2B5EF4-FFF2-40B4-BE49-F238E27FC236}">
                <a16:creationId xmlns:a16="http://schemas.microsoft.com/office/drawing/2014/main" id="{E3794BF9-6C37-20B3-0913-53602DC140C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1" t="2571" r="1443" b="3896"/>
          <a:stretch/>
        </p:blipFill>
        <p:spPr bwMode="auto">
          <a:xfrm>
            <a:off x="3872880" y="3583818"/>
            <a:ext cx="5623736" cy="279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48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9B4338-22F2-5FCF-CBF4-2746C7A6E778}"/>
              </a:ext>
            </a:extLst>
          </p:cNvPr>
          <p:cNvPicPr>
            <a:picLocks noChangeAspect="1"/>
          </p:cNvPicPr>
          <p:nvPr/>
        </p:nvPicPr>
        <p:blipFill>
          <a:blip r:embed="rId3"/>
          <a:stretch>
            <a:fillRect/>
          </a:stretch>
        </p:blipFill>
        <p:spPr>
          <a:xfrm>
            <a:off x="776536" y="620688"/>
            <a:ext cx="4592960" cy="2926276"/>
          </a:xfrm>
          <a:prstGeom prst="rect">
            <a:avLst/>
          </a:prstGeom>
        </p:spPr>
      </p:pic>
      <p:sp>
        <p:nvSpPr>
          <p:cNvPr id="11" name="TextBox 10">
            <a:extLst>
              <a:ext uri="{FF2B5EF4-FFF2-40B4-BE49-F238E27FC236}">
                <a16:creationId xmlns:a16="http://schemas.microsoft.com/office/drawing/2014/main" id="{F31A3EF9-3E7B-CBAB-702F-E421106CC5E9}"/>
              </a:ext>
            </a:extLst>
          </p:cNvPr>
          <p:cNvSpPr txBox="1"/>
          <p:nvPr/>
        </p:nvSpPr>
        <p:spPr>
          <a:xfrm>
            <a:off x="3727392" y="3597454"/>
            <a:ext cx="1728192" cy="27557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36000" tIns="36000" rIns="36000" bIns="36000" rtlCol="0">
            <a:noAutofit/>
          </a:bodyPr>
          <a:lstStyle/>
          <a:p>
            <a:pPr algn="l"/>
            <a:r>
              <a:rPr lang="en-US" sz="800" dirty="0">
                <a:latin typeface="Lato" panose="020F0502020204030203" pitchFamily="34" charset="0"/>
                <a:ea typeface="Lato" panose="020F0502020204030203" pitchFamily="34" charset="0"/>
                <a:cs typeface="Lato" panose="020F0502020204030203" pitchFamily="34" charset="0"/>
              </a:rPr>
              <a:t>source: </a:t>
            </a:r>
            <a:r>
              <a:rPr lang="en-US" sz="800" dirty="0">
                <a:latin typeface="Lato" panose="020F0502020204030203" pitchFamily="34" charset="0"/>
                <a:ea typeface="Lato" panose="020F0502020204030203" pitchFamily="34" charset="0"/>
                <a:cs typeface="Lato" panose="020F0502020204030203" pitchFamily="34" charset="0"/>
                <a:hlinkClick r:id="rId4"/>
              </a:rPr>
              <a:t>https://ourworldindata.org/</a:t>
            </a:r>
            <a:endParaRPr lang="en-US" sz="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11463673"/>
      </p:ext>
    </p:extLst>
  </p:cSld>
  <p:clrMapOvr>
    <a:masterClrMapping/>
  </p:clrMapOvr>
</p:sld>
</file>

<file path=ppt/theme/theme1.xml><?xml version="1.0" encoding="utf-8"?>
<a:theme xmlns:a="http://schemas.openxmlformats.org/drawingml/2006/main" name="MMIR 2017">
  <a:themeElements>
    <a:clrScheme name="MMIR - Presentation">
      <a:dk1>
        <a:sysClr val="windowText" lastClr="000000"/>
      </a:dk1>
      <a:lt1>
        <a:sysClr val="window" lastClr="FFFFFF"/>
      </a:lt1>
      <a:dk2>
        <a:srgbClr val="D8D8D8"/>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x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tx1"/>
          </a:solidFill>
        </a:ln>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000" b="0" i="0" u="none" strike="noStrike" cap="none" normalizeH="0" baseline="0" smtClean="0">
            <a:ln>
              <a:noFill/>
            </a:ln>
            <a:solidFill>
              <a:srgbClr val="676767"/>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rgbClr val="676767"/>
            </a:solidFill>
            <a:effectLst/>
            <a:latin typeface="Arial" pitchFamily="34" charset="0"/>
          </a:defRPr>
        </a:defPPr>
      </a:lstStyle>
    </a:lnDef>
    <a:txDef>
      <a:spPr>
        <a:solidFill>
          <a:schemeClr val="bg1">
            <a:lumMod val="95000"/>
          </a:schemeClr>
        </a:solidFill>
        <a:ln w="12700">
          <a:solidFill>
            <a:schemeClr val="bg1">
              <a:lumMod val="65000"/>
            </a:schemeClr>
          </a:solidFill>
        </a:ln>
      </a:spPr>
      <a:bodyPr wrap="square" lIns="36000" tIns="36000" rIns="36000" bIns="36000" rtlCol="0">
        <a:noAutofit/>
      </a:bodyPr>
      <a:lstStyle>
        <a:defPPr algn="l">
          <a:defRPr sz="1400" b="0" dirty="0" smtClean="0">
            <a:solidFill>
              <a:schemeClr val="tx1"/>
            </a:solidFill>
            <a:latin typeface="+mn-lt"/>
          </a:defRPr>
        </a:defPPr>
      </a:lstStyle>
    </a:txDef>
  </a:objectDefaults>
  <a:extraClrSchemeLst/>
  <a:extLst>
    <a:ext uri="{05A4C25C-085E-4340-85A3-A5531E510DB2}">
      <thm15:themeFamily xmlns:thm15="http://schemas.microsoft.com/office/thememl/2012/main" name="2024 - MMIR Master.potm" id="{0BBDE8A1-A49F-4F48-B307-A95ADFA68C6C}" vid="{AD2FADF2-C7E4-4B3D-BA13-C22295C0882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2024 - MMIR Master</Template>
  <TotalTime>78162</TotalTime>
  <Pages>16</Pages>
  <Words>1674</Words>
  <Application>Microsoft Macintosh PowerPoint</Application>
  <PresentationFormat>A4 Paper (210x297 mm)</PresentationFormat>
  <Paragraphs>297</Paragraphs>
  <Slides>32</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B Helvetica Bold</vt:lpstr>
      <vt:lpstr>Consolas</vt:lpstr>
      <vt:lpstr>Courier New</vt:lpstr>
      <vt:lpstr>Lato</vt:lpstr>
      <vt:lpstr>Lato Black</vt:lpstr>
      <vt:lpstr>Times New Roman</vt:lpstr>
      <vt:lpstr>MMIR 2017</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Weber</dc:creator>
  <cp:lastModifiedBy>Weber, Roger</cp:lastModifiedBy>
  <cp:revision>183</cp:revision>
  <cp:lastPrinted>2000-01-24T13:23:50Z</cp:lastPrinted>
  <dcterms:created xsi:type="dcterms:W3CDTF">2023-05-10T12:38:35Z</dcterms:created>
  <dcterms:modified xsi:type="dcterms:W3CDTF">2025-07-04T11:37:52Z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Year">
    <vt:lpwstr>2017</vt:lpwstr>
  </property>
  <property fmtid="{D5CDD505-2E9C-101B-9397-08002B2CF9AE}" pid="3" name="Chapter">
    <vt:i4>1</vt:i4>
  </property>
  <property fmtid="{D5CDD505-2E9C-101B-9397-08002B2CF9AE}" pid="4" name="MSIP_Label_929eed6f-34eb-4453-9f97-09510b9b219f_Enabled">
    <vt:lpwstr>true</vt:lpwstr>
  </property>
  <property fmtid="{D5CDD505-2E9C-101B-9397-08002B2CF9AE}" pid="5" name="MSIP_Label_929eed6f-34eb-4453-9f97-09510b9b219f_SetDate">
    <vt:lpwstr>2025-07-04T11:37:34Z</vt:lpwstr>
  </property>
  <property fmtid="{D5CDD505-2E9C-101B-9397-08002B2CF9AE}" pid="6" name="MSIP_Label_929eed6f-34eb-4453-9f97-09510b9b219f_Method">
    <vt:lpwstr>Standard</vt:lpwstr>
  </property>
  <property fmtid="{D5CDD505-2E9C-101B-9397-08002B2CF9AE}" pid="7" name="MSIP_Label_929eed6f-34eb-4453-9f97-09510b9b219f_Name">
    <vt:lpwstr>Amazon Pending_Classification</vt:lpwstr>
  </property>
  <property fmtid="{D5CDD505-2E9C-101B-9397-08002B2CF9AE}" pid="8" name="MSIP_Label_929eed6f-34eb-4453-9f97-09510b9b219f_SiteId">
    <vt:lpwstr>5280104a-472d-4538-9ccf-1e1d0efe8b1b</vt:lpwstr>
  </property>
  <property fmtid="{D5CDD505-2E9C-101B-9397-08002B2CF9AE}" pid="9" name="MSIP_Label_929eed6f-34eb-4453-9f97-09510b9b219f_ActionId">
    <vt:lpwstr>b0497867-16b7-45d1-ad47-90bd8402a1c7</vt:lpwstr>
  </property>
  <property fmtid="{D5CDD505-2E9C-101B-9397-08002B2CF9AE}" pid="10" name="MSIP_Label_929eed6f-34eb-4453-9f97-09510b9b219f_ContentBits">
    <vt:lpwstr>0</vt:lpwstr>
  </property>
  <property fmtid="{D5CDD505-2E9C-101B-9397-08002B2CF9AE}" pid="11" name="MSIP_Label_929eed6f-34eb-4453-9f97-09510b9b219f_Tag">
    <vt:lpwstr>50, 3, 0, 1</vt:lpwstr>
  </property>
</Properties>
</file>